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75" r:id="rId3"/>
    <p:sldId id="276" r:id="rId4"/>
    <p:sldId id="277" r:id="rId5"/>
    <p:sldId id="264" r:id="rId6"/>
    <p:sldId id="278" r:id="rId7"/>
    <p:sldId id="279" r:id="rId8"/>
    <p:sldId id="280" r:id="rId9"/>
    <p:sldId id="282" r:id="rId10"/>
    <p:sldId id="261" r:id="rId11"/>
    <p:sldId id="283" r:id="rId12"/>
    <p:sldId id="284" r:id="rId13"/>
    <p:sldId id="285" r:id="rId14"/>
    <p:sldId id="273" r:id="rId15"/>
    <p:sldId id="287" r:id="rId16"/>
    <p:sldId id="288" r:id="rId17"/>
    <p:sldId id="289" r:id="rId18"/>
    <p:sldId id="290" r:id="rId19"/>
    <p:sldId id="291" r:id="rId20"/>
    <p:sldId id="292" r:id="rId21"/>
    <p:sldId id="294" r:id="rId22"/>
    <p:sldId id="295" r:id="rId23"/>
    <p:sldId id="296" r:id="rId24"/>
    <p:sldId id="297" r:id="rId2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492"/>
    <a:srgbClr val="01ACBE"/>
    <a:srgbClr val="445469"/>
    <a:srgbClr val="745A94"/>
    <a:srgbClr val="C3239D"/>
    <a:srgbClr val="E87071"/>
    <a:srgbClr val="404040"/>
    <a:srgbClr val="DF4477"/>
    <a:srgbClr val="9055A8"/>
    <a:srgbClr val="663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385BFDB-BB8E-4154-B134-3D2A49541A95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1B4B222-64D0-4BBE-BAAB-B1068AFD1E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1096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511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186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70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DD7A3-376E-45A8-B1FE-D8E932B2229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16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8590B-6467-4C42-87E7-541612AD9280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E2452-A335-4955-81D8-C572DC00F9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10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0AC4A-BCD1-4F82-BD6F-7483A02D243D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C27E2-CA3B-46C1-B9D3-5DEE048AAD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0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99EF6-7EBF-4D33-ACF0-8215EDCD915C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1AB86-930B-4D07-A3FD-F60DBC453C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81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37D2-061C-49FE-9843-52E5FA392A28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0D4C3E-8BA2-4521-81D6-4331972119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96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7D9DD-BFA1-4A06-8728-E64046BF0428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7652-9BBF-485E-BB02-A65E36D37B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877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A494F-DD4E-4328-A31D-E4FD6895E08D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7BFB6-9805-4257-8175-7A3A46DB6C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84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87429-7A65-4B81-87DA-1432C365082C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1CEB4-C657-489D-9F59-C92FC1C3E4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67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488E8-C3F4-4DD1-BED4-1A0EB28D326F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51700-7235-4072-AA23-8F0F8BA72C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38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46A36-09E5-4433-BE9A-DF987D0AF079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D3B7B-6494-42B3-8BB5-8D95937B04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02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D85A5-BCF0-457F-88B4-07DC453F1968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0B109-1F27-4CD8-B74E-E99674A6BF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6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9C2FF-AA9C-46F8-9105-E327734D1727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A6494-0272-457F-A3D6-1D09DAD13B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81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1D6B0E-4DE1-4EAA-9B28-3307109F7B66}" type="datetimeFigureOut">
              <a:rPr lang="zh-CN" altLang="en-US"/>
              <a:pPr>
                <a:defRPr/>
              </a:pPr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D413784-12A1-4385-8BEE-DC863E0D9B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jpe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gif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gif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任意多边形 34"/>
          <p:cNvSpPr/>
          <p:nvPr/>
        </p:nvSpPr>
        <p:spPr>
          <a:xfrm rot="20678629" flipH="1">
            <a:off x="-209550" y="2028825"/>
            <a:ext cx="12777788" cy="6403975"/>
          </a:xfrm>
          <a:custGeom>
            <a:avLst/>
            <a:gdLst>
              <a:gd name="connsiteX0" fmla="*/ 2283089 w 12778504"/>
              <a:gd name="connsiteY0" fmla="*/ 0 h 6403693"/>
              <a:gd name="connsiteX1" fmla="*/ 0 w 12778504"/>
              <a:gd name="connsiteY1" fmla="*/ 2650589 h 6403693"/>
              <a:gd name="connsiteX2" fmla="*/ 1030689 w 12778504"/>
              <a:gd name="connsiteY2" fmla="*/ 6403693 h 6403693"/>
              <a:gd name="connsiteX3" fmla="*/ 12778504 w 12778504"/>
              <a:gd name="connsiteY3" fmla="*/ 3177469 h 6403693"/>
              <a:gd name="connsiteX4" fmla="*/ 12772855 w 12778504"/>
              <a:gd name="connsiteY4" fmla="*/ 3156898 h 640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78504" h="6403693">
                <a:moveTo>
                  <a:pt x="2283089" y="0"/>
                </a:moveTo>
                <a:lnTo>
                  <a:pt x="0" y="2650589"/>
                </a:lnTo>
                <a:lnTo>
                  <a:pt x="1030689" y="6403693"/>
                </a:lnTo>
                <a:lnTo>
                  <a:pt x="12778504" y="3177469"/>
                </a:lnTo>
                <a:lnTo>
                  <a:pt x="12772855" y="3156898"/>
                </a:lnTo>
                <a:close/>
              </a:path>
            </a:pathLst>
          </a:custGeom>
          <a:solidFill>
            <a:srgbClr val="554FA5"/>
          </a:solidFill>
          <a:ln>
            <a:solidFill>
              <a:srgbClr val="554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052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768350"/>
            <a:ext cx="47625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4884738"/>
            <a:ext cx="2651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4827588"/>
            <a:ext cx="3429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5114925"/>
            <a:ext cx="3492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4348163"/>
            <a:ext cx="293687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5497513"/>
            <a:ext cx="236537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5402263"/>
            <a:ext cx="180975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3735388"/>
            <a:ext cx="2524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5305425"/>
            <a:ext cx="247650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933575"/>
            <a:ext cx="23653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2262188"/>
            <a:ext cx="25876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图片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" y="2387600"/>
            <a:ext cx="112713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881063"/>
            <a:ext cx="26511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965450"/>
            <a:ext cx="3429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844675"/>
            <a:ext cx="34925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374775"/>
            <a:ext cx="293688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图片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452438"/>
            <a:ext cx="168275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图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1408113"/>
            <a:ext cx="236537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图片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360613"/>
            <a:ext cx="179388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图片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830263"/>
            <a:ext cx="250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图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2687638"/>
            <a:ext cx="247650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图片 2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5989638"/>
            <a:ext cx="123825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4" name="文本框 29"/>
          <p:cNvSpPr txBox="1">
            <a:spLocks noChangeArrowheads="1"/>
          </p:cNvSpPr>
          <p:nvPr/>
        </p:nvSpPr>
        <p:spPr bwMode="auto">
          <a:xfrm>
            <a:off x="6677850" y="3315078"/>
            <a:ext cx="460550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smtClean="0">
                <a:solidFill>
                  <a:schemeClr val="bg1"/>
                </a:solidFill>
                <a:latin typeface="LucidaHandwriting" panose="02020500000000000000" pitchFamily="18" charset="0"/>
                <a:ea typeface="LucidaHandwriting" panose="02020500000000000000" pitchFamily="18" charset="0"/>
                <a:cs typeface="LucidaHandwriting" panose="02020500000000000000" pitchFamily="18" charset="0"/>
              </a:rPr>
              <a:t>E-commerce Platforms</a:t>
            </a:r>
            <a:endParaRPr lang="zh-CN" altLang="en-US" sz="4800" b="1">
              <a:solidFill>
                <a:schemeClr val="bg1"/>
              </a:solidFill>
              <a:latin typeface="LucidaHandwriting" panose="02020500000000000000" pitchFamily="18" charset="0"/>
              <a:ea typeface="LucidaHandwriting" panose="02020500000000000000" pitchFamily="18" charset="0"/>
              <a:cs typeface="LucidaHandwriting" panose="02020500000000000000" pitchFamily="18" charset="0"/>
            </a:endParaRPr>
          </a:p>
        </p:txBody>
      </p:sp>
      <p:sp>
        <p:nvSpPr>
          <p:cNvPr id="2075" name="文本框 30"/>
          <p:cNvSpPr txBox="1">
            <a:spLocks noChangeArrowheads="1"/>
          </p:cNvSpPr>
          <p:nvPr/>
        </p:nvSpPr>
        <p:spPr bwMode="auto">
          <a:xfrm>
            <a:off x="6805613" y="5199063"/>
            <a:ext cx="5022850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en-US" altLang="zh-CN" smtClean="0">
                <a:solidFill>
                  <a:schemeClr val="bg1"/>
                </a:solidFill>
                <a:latin typeface="Memorandum" panose="02020500000000000000" pitchFamily="18" charset="0"/>
                <a:ea typeface="Memorandum" panose="02020500000000000000" pitchFamily="18" charset="0"/>
                <a:cs typeface="Memorandum" panose="02020500000000000000" pitchFamily="18" charset="0"/>
              </a:rPr>
              <a:t>Group 08:</a:t>
            </a:r>
          </a:p>
          <a:p>
            <a:pPr algn="r" eaLnBrk="1" hangingPunct="1"/>
            <a:r>
              <a:rPr lang="en-US" altLang="zh-CN" i="1" smtClean="0">
                <a:solidFill>
                  <a:schemeClr val="bg1"/>
                </a:solidFill>
                <a:latin typeface="Memorandum" panose="02020500000000000000" pitchFamily="18" charset="0"/>
                <a:ea typeface="Memorandum" panose="02020500000000000000" pitchFamily="18" charset="0"/>
                <a:cs typeface="Memorandum" panose="02020500000000000000" pitchFamily="18" charset="0"/>
              </a:rPr>
              <a:t>Chau Kim Toa - 18110056</a:t>
            </a:r>
          </a:p>
          <a:p>
            <a:pPr algn="r" eaLnBrk="1" hangingPunct="1"/>
            <a:r>
              <a:rPr lang="en-US" altLang="zh-CN" i="1" smtClean="0">
                <a:solidFill>
                  <a:schemeClr val="bg1"/>
                </a:solidFill>
                <a:latin typeface="Memorandum" panose="02020500000000000000" pitchFamily="18" charset="0"/>
                <a:ea typeface="Memorandum" panose="02020500000000000000" pitchFamily="18" charset="0"/>
                <a:cs typeface="Memorandum" panose="02020500000000000000" pitchFamily="18" charset="0"/>
              </a:rPr>
              <a:t>Bui Thi Thao Thao – 19110125</a:t>
            </a:r>
          </a:p>
          <a:p>
            <a:pPr algn="r" eaLnBrk="1" hangingPunct="1"/>
            <a:endParaRPr lang="en-US" altLang="zh-CN" sz="2000" smtClean="0">
              <a:solidFill>
                <a:schemeClr val="bg1"/>
              </a:solidFill>
              <a:latin typeface="Memorandum" panose="02020500000000000000" pitchFamily="18" charset="0"/>
              <a:ea typeface="Memorandum" panose="02020500000000000000" pitchFamily="18" charset="0"/>
              <a:cs typeface="Memorandum" panose="02020500000000000000" pitchFamily="18" charset="0"/>
            </a:endParaRPr>
          </a:p>
          <a:p>
            <a:pPr algn="r" eaLnBrk="1" hangingPunct="1"/>
            <a:r>
              <a:rPr lang="en-US" altLang="zh-CN" sz="2000" smtClean="0">
                <a:solidFill>
                  <a:schemeClr val="bg1"/>
                </a:solidFill>
                <a:latin typeface="Memorandum" panose="02020500000000000000" pitchFamily="18" charset="0"/>
                <a:ea typeface="Memorandum" panose="02020500000000000000" pitchFamily="18" charset="0"/>
                <a:cs typeface="Memorandum" panose="02020500000000000000" pitchFamily="18" charset="0"/>
              </a:rPr>
              <a:t>Instructor: Nguyen Thien Bao</a:t>
            </a:r>
            <a:endParaRPr lang="zh-CN" altLang="en-US" sz="2000">
              <a:solidFill>
                <a:schemeClr val="bg1"/>
              </a:solidFill>
              <a:latin typeface="Memorandum" panose="02020500000000000000" pitchFamily="18" charset="0"/>
              <a:ea typeface="Memorandum" panose="02020500000000000000" pitchFamily="18" charset="0"/>
              <a:cs typeface="Memorandum" panose="02020500000000000000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4" grpId="0"/>
      <p:bldP spid="207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8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77" name="文本框 9"/>
          <p:cNvSpPr txBox="1">
            <a:spLocks noChangeArrowheads="1"/>
          </p:cNvSpPr>
          <p:nvPr/>
        </p:nvSpPr>
        <p:spPr bwMode="auto">
          <a:xfrm>
            <a:off x="687388" y="222250"/>
            <a:ext cx="40916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9055A8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02. Advantage of Shopify</a:t>
            </a:r>
            <a:endParaRPr lang="zh-CN" altLang="en-US" sz="2400" b="1">
              <a:solidFill>
                <a:srgbClr val="9055A8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66111" y="1722409"/>
            <a:ext cx="2452228" cy="49540"/>
            <a:chOff x="3017520" y="2391156"/>
            <a:chExt cx="3621024" cy="73152"/>
          </a:xfrm>
          <a:solidFill>
            <a:schemeClr val="tx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277527" y="1379959"/>
            <a:ext cx="29884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Quick &amp; easy to set up &amp; use</a:t>
            </a:r>
            <a:endParaRPr lang="zh-CN" altLang="en-US" sz="14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260842" y="5516069"/>
            <a:ext cx="2452228" cy="49540"/>
            <a:chOff x="3017520" y="2391156"/>
            <a:chExt cx="3621024" cy="73152"/>
          </a:xfrm>
          <a:solidFill>
            <a:schemeClr val="tx1"/>
          </a:solidFill>
        </p:grpSpPr>
        <p:cxnSp>
          <p:nvCxnSpPr>
            <p:cNvPr id="18" name="直接连接符 17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1277527" y="5155842"/>
            <a:ext cx="28217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24/7 customer support</a:t>
            </a:r>
            <a:endParaRPr lang="zh-CN" altLang="en-US" sz="16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80769" y="2928267"/>
            <a:ext cx="2452228" cy="49540"/>
            <a:chOff x="3017520" y="2391156"/>
            <a:chExt cx="3621024" cy="73152"/>
          </a:xfrm>
          <a:solidFill>
            <a:schemeClr val="tx1"/>
          </a:solidFill>
        </p:grpSpPr>
        <p:cxnSp>
          <p:nvCxnSpPr>
            <p:cNvPr id="23" name="直接连接符 22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270079" y="2581682"/>
            <a:ext cx="24061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No tech worries</a:t>
            </a:r>
            <a:endParaRPr lang="zh-CN" altLang="en-US" sz="16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301119" y="1783984"/>
            <a:ext cx="2452228" cy="49540"/>
            <a:chOff x="3017520" y="2391156"/>
            <a:chExt cx="3621024" cy="73152"/>
          </a:xfrm>
          <a:solidFill>
            <a:schemeClr val="tx1"/>
          </a:solidFill>
        </p:grpSpPr>
        <p:cxnSp>
          <p:nvCxnSpPr>
            <p:cNvPr id="28" name="直接连接符 27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5311165" y="1393551"/>
            <a:ext cx="2338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Mobile ready</a:t>
            </a:r>
            <a:endParaRPr lang="zh-CN" altLang="en-US" sz="16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277527" y="4174575"/>
            <a:ext cx="2452228" cy="49540"/>
            <a:chOff x="3017520" y="2391156"/>
            <a:chExt cx="3621024" cy="73152"/>
          </a:xfrm>
          <a:solidFill>
            <a:schemeClr val="tx1"/>
          </a:solidFill>
        </p:grpSpPr>
        <p:cxnSp>
          <p:nvCxnSpPr>
            <p:cNvPr id="33" name="直接连接符 32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文本框 34"/>
          <p:cNvSpPr txBox="1">
            <a:spLocks noChangeArrowheads="1"/>
          </p:cNvSpPr>
          <p:nvPr/>
        </p:nvSpPr>
        <p:spPr bwMode="auto">
          <a:xfrm>
            <a:off x="1260842" y="3838606"/>
            <a:ext cx="25420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Secure &amp; reliable</a:t>
            </a:r>
            <a:endParaRPr lang="zh-CN" altLang="en-US" sz="16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301119" y="2942295"/>
            <a:ext cx="2452228" cy="49540"/>
            <a:chOff x="3017520" y="2391156"/>
            <a:chExt cx="3621024" cy="73152"/>
          </a:xfrm>
          <a:solidFill>
            <a:schemeClr val="tx1"/>
          </a:solidFill>
        </p:grpSpPr>
        <p:cxnSp>
          <p:nvCxnSpPr>
            <p:cNvPr id="38" name="直接连接符 37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5322586" y="2586722"/>
            <a:ext cx="23535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Customisable</a:t>
            </a:r>
            <a:endParaRPr lang="zh-CN" altLang="en-US" sz="16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374865" y="1271338"/>
            <a:ext cx="891246" cy="892321"/>
            <a:chOff x="795528" y="1618488"/>
            <a:chExt cx="1316736" cy="1316736"/>
          </a:xfrm>
        </p:grpSpPr>
        <p:sp>
          <p:nvSpPr>
            <p:cNvPr id="43" name="椭圆 42"/>
            <p:cNvSpPr/>
            <p:nvPr/>
          </p:nvSpPr>
          <p:spPr>
            <a:xfrm>
              <a:off x="795528" y="1618488"/>
              <a:ext cx="1316736" cy="1316736"/>
            </a:xfrm>
            <a:prstGeom prst="ellipse">
              <a:avLst/>
            </a:prstGeom>
            <a:solidFill>
              <a:srgbClr val="745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114" name="图片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011" y="1896527"/>
              <a:ext cx="821577" cy="82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376783" y="5071948"/>
            <a:ext cx="892321" cy="892321"/>
            <a:chOff x="6379464" y="1623060"/>
            <a:chExt cx="1316736" cy="1316736"/>
          </a:xfrm>
        </p:grpSpPr>
        <p:sp>
          <p:nvSpPr>
            <p:cNvPr id="46" name="椭圆 45"/>
            <p:cNvSpPr/>
            <p:nvPr/>
          </p:nvSpPr>
          <p:spPr>
            <a:xfrm>
              <a:off x="6379464" y="1623060"/>
              <a:ext cx="1316736" cy="1316736"/>
            </a:xfrm>
            <a:prstGeom prst="ellipse">
              <a:avLst/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112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515" y="1877022"/>
              <a:ext cx="860441" cy="8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374865" y="2489972"/>
            <a:ext cx="891246" cy="892321"/>
            <a:chOff x="795528" y="3351773"/>
            <a:chExt cx="1316736" cy="1316736"/>
          </a:xfrm>
        </p:grpSpPr>
        <p:sp>
          <p:nvSpPr>
            <p:cNvPr id="49" name="椭圆 48"/>
            <p:cNvSpPr/>
            <p:nvPr/>
          </p:nvSpPr>
          <p:spPr>
            <a:xfrm>
              <a:off x="795528" y="3351773"/>
              <a:ext cx="1316736" cy="13167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110" name="图片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777" y="3576019"/>
              <a:ext cx="877094" cy="880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4396719" y="1374801"/>
            <a:ext cx="892321" cy="892321"/>
            <a:chOff x="6379464" y="3356345"/>
            <a:chExt cx="1316736" cy="1316736"/>
          </a:xfrm>
        </p:grpSpPr>
        <p:sp>
          <p:nvSpPr>
            <p:cNvPr id="52" name="椭圆 51"/>
            <p:cNvSpPr/>
            <p:nvPr/>
          </p:nvSpPr>
          <p:spPr>
            <a:xfrm>
              <a:off x="6379464" y="3356345"/>
              <a:ext cx="1316736" cy="13167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108" name="图片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331" y="3597101"/>
              <a:ext cx="816935" cy="81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374865" y="3718587"/>
            <a:ext cx="891246" cy="891247"/>
            <a:chOff x="795528" y="5126055"/>
            <a:chExt cx="1316736" cy="1316736"/>
          </a:xfrm>
        </p:grpSpPr>
        <p:sp>
          <p:nvSpPr>
            <p:cNvPr id="55" name="椭圆 54"/>
            <p:cNvSpPr/>
            <p:nvPr/>
          </p:nvSpPr>
          <p:spPr>
            <a:xfrm>
              <a:off x="795528" y="5126055"/>
              <a:ext cx="1316736" cy="1316736"/>
            </a:xfrm>
            <a:prstGeom prst="ellipse">
              <a:avLst/>
            </a:prstGeom>
            <a:solidFill>
              <a:srgbClr val="C323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106" name="图片 5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305" y="5215513"/>
              <a:ext cx="1124134" cy="1124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" name="组合 56"/>
          <p:cNvGrpSpPr>
            <a:grpSpLocks/>
          </p:cNvGrpSpPr>
          <p:nvPr/>
        </p:nvGrpSpPr>
        <p:grpSpPr bwMode="auto">
          <a:xfrm>
            <a:off x="4396719" y="2515841"/>
            <a:ext cx="892321" cy="891246"/>
            <a:chOff x="6379464" y="5130627"/>
            <a:chExt cx="1316736" cy="1316736"/>
          </a:xfrm>
        </p:grpSpPr>
        <p:sp>
          <p:nvSpPr>
            <p:cNvPr id="58" name="椭圆 57"/>
            <p:cNvSpPr/>
            <p:nvPr/>
          </p:nvSpPr>
          <p:spPr>
            <a:xfrm>
              <a:off x="6379464" y="5130627"/>
              <a:ext cx="1316736" cy="1316736"/>
            </a:xfrm>
            <a:prstGeom prst="ellipse">
              <a:avLst/>
            </a:prstGeom>
            <a:solidFill>
              <a:srgbClr val="C323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104" name="图片 5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226" y="5389948"/>
              <a:ext cx="784730" cy="788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36"/>
          <p:cNvGrpSpPr/>
          <p:nvPr/>
        </p:nvGrpSpPr>
        <p:grpSpPr>
          <a:xfrm>
            <a:off x="5315178" y="4119123"/>
            <a:ext cx="2452228" cy="49540"/>
            <a:chOff x="3017520" y="2391156"/>
            <a:chExt cx="3621024" cy="73152"/>
          </a:xfrm>
          <a:solidFill>
            <a:schemeClr val="tx1"/>
          </a:solidFill>
        </p:grpSpPr>
        <p:cxnSp>
          <p:nvCxnSpPr>
            <p:cNvPr id="60" name="直接连接符 37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38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2" name="文本框 39"/>
          <p:cNvSpPr txBox="1">
            <a:spLocks noChangeArrowheads="1"/>
          </p:cNvSpPr>
          <p:nvPr/>
        </p:nvSpPr>
        <p:spPr bwMode="auto">
          <a:xfrm>
            <a:off x="5301119" y="3747620"/>
            <a:ext cx="2681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There</a:t>
            </a:r>
            <a:r>
              <a:rPr lang="en-US" altLang="zh-CN" sz="1600" b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en-US" altLang="zh-CN" sz="1600" b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 </a:t>
            </a:r>
            <a:r>
              <a:rPr lang="en-US" altLang="zh-CN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an app for that</a:t>
            </a:r>
            <a:endParaRPr lang="zh-CN" altLang="en-US" sz="16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椭圆 57"/>
          <p:cNvSpPr/>
          <p:nvPr/>
        </p:nvSpPr>
        <p:spPr bwMode="auto">
          <a:xfrm>
            <a:off x="4410778" y="3692669"/>
            <a:ext cx="892321" cy="8912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2"/>
              </a:solidFill>
            </a:endParaRPr>
          </a:p>
        </p:txBody>
      </p:sp>
      <p:grpSp>
        <p:nvGrpSpPr>
          <p:cNvPr id="67" name="组合 36"/>
          <p:cNvGrpSpPr/>
          <p:nvPr/>
        </p:nvGrpSpPr>
        <p:grpSpPr>
          <a:xfrm>
            <a:off x="5370910" y="5362736"/>
            <a:ext cx="2452228" cy="49540"/>
            <a:chOff x="3017520" y="2391156"/>
            <a:chExt cx="3621024" cy="73152"/>
          </a:xfrm>
          <a:solidFill>
            <a:schemeClr val="tx1"/>
          </a:solidFill>
        </p:grpSpPr>
        <p:cxnSp>
          <p:nvCxnSpPr>
            <p:cNvPr id="68" name="直接连接符 37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38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0" name="文本框 39"/>
          <p:cNvSpPr txBox="1">
            <a:spLocks noChangeArrowheads="1"/>
          </p:cNvSpPr>
          <p:nvPr/>
        </p:nvSpPr>
        <p:spPr bwMode="auto">
          <a:xfrm>
            <a:off x="5366349" y="5024025"/>
            <a:ext cx="32229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SEO &amp; Marketing tools</a:t>
            </a:r>
            <a:endParaRPr lang="zh-CN" altLang="en-US" sz="16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椭圆 57"/>
          <p:cNvSpPr/>
          <p:nvPr/>
        </p:nvSpPr>
        <p:spPr bwMode="auto">
          <a:xfrm>
            <a:off x="4466510" y="4936282"/>
            <a:ext cx="892321" cy="891246"/>
          </a:xfrm>
          <a:prstGeom prst="ellipse">
            <a:avLst/>
          </a:prstGeom>
          <a:solidFill>
            <a:srgbClr val="DF4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5" name="组合 36"/>
          <p:cNvGrpSpPr/>
          <p:nvPr/>
        </p:nvGrpSpPr>
        <p:grpSpPr>
          <a:xfrm>
            <a:off x="9214078" y="1833524"/>
            <a:ext cx="2452228" cy="49540"/>
            <a:chOff x="3017520" y="2391156"/>
            <a:chExt cx="3621024" cy="73152"/>
          </a:xfrm>
          <a:solidFill>
            <a:schemeClr val="tx1"/>
          </a:solidFill>
        </p:grpSpPr>
        <p:cxnSp>
          <p:nvCxnSpPr>
            <p:cNvPr id="76" name="直接连接符 37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椭圆 38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8" name="文本框 39"/>
          <p:cNvSpPr txBox="1">
            <a:spLocks noChangeArrowheads="1"/>
          </p:cNvSpPr>
          <p:nvPr/>
        </p:nvSpPr>
        <p:spPr bwMode="auto">
          <a:xfrm>
            <a:off x="9193736" y="1416564"/>
            <a:ext cx="28573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Abandoned cart recovery</a:t>
            </a:r>
            <a:endParaRPr lang="zh-CN" altLang="en-US" sz="16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椭圆 57"/>
          <p:cNvSpPr/>
          <p:nvPr/>
        </p:nvSpPr>
        <p:spPr bwMode="auto">
          <a:xfrm>
            <a:off x="8309678" y="1407070"/>
            <a:ext cx="892321" cy="891246"/>
          </a:xfrm>
          <a:prstGeom prst="ellipse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3" name="组合 36"/>
          <p:cNvGrpSpPr/>
          <p:nvPr/>
        </p:nvGrpSpPr>
        <p:grpSpPr>
          <a:xfrm>
            <a:off x="9214078" y="3025961"/>
            <a:ext cx="2452228" cy="49540"/>
            <a:chOff x="3017520" y="2391156"/>
            <a:chExt cx="3621024" cy="73152"/>
          </a:xfrm>
          <a:solidFill>
            <a:schemeClr val="tx1"/>
          </a:solidFill>
        </p:grpSpPr>
        <p:cxnSp>
          <p:nvCxnSpPr>
            <p:cNvPr id="84" name="直接连接符 37"/>
            <p:cNvCxnSpPr/>
            <p:nvPr/>
          </p:nvCxnSpPr>
          <p:spPr>
            <a:xfrm>
              <a:off x="3017520" y="2432304"/>
              <a:ext cx="353872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椭圆 38"/>
            <p:cNvSpPr/>
            <p:nvPr/>
          </p:nvSpPr>
          <p:spPr>
            <a:xfrm flipV="1">
              <a:off x="6565392" y="2391156"/>
              <a:ext cx="73152" cy="73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文本框 39"/>
          <p:cNvSpPr txBox="1">
            <a:spLocks noChangeArrowheads="1"/>
          </p:cNvSpPr>
          <p:nvPr/>
        </p:nvSpPr>
        <p:spPr bwMode="auto">
          <a:xfrm>
            <a:off x="9193736" y="2609001"/>
            <a:ext cx="2658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Own payment gateway</a:t>
            </a:r>
            <a:endParaRPr lang="zh-CN" altLang="en-US" sz="16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椭圆 57"/>
          <p:cNvSpPr/>
          <p:nvPr/>
        </p:nvSpPr>
        <p:spPr bwMode="auto">
          <a:xfrm>
            <a:off x="8309678" y="2599507"/>
            <a:ext cx="892321" cy="89124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1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2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93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5" name="文本框 10"/>
          <p:cNvSpPr txBox="1"/>
          <p:nvPr/>
        </p:nvSpPr>
        <p:spPr>
          <a:xfrm>
            <a:off x="10521736" y="6335947"/>
            <a:ext cx="1670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02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Freeform 28"/>
          <p:cNvSpPr>
            <a:spLocks noEditPoints="1"/>
          </p:cNvSpPr>
          <p:nvPr/>
        </p:nvSpPr>
        <p:spPr bwMode="auto">
          <a:xfrm>
            <a:off x="4620096" y="3914636"/>
            <a:ext cx="484825" cy="386859"/>
          </a:xfrm>
          <a:custGeom>
            <a:avLst/>
            <a:gdLst>
              <a:gd name="T0" fmla="*/ 114 w 200"/>
              <a:gd name="T1" fmla="*/ 17 h 161"/>
              <a:gd name="T2" fmla="*/ 18 w 200"/>
              <a:gd name="T3" fmla="*/ 50 h 161"/>
              <a:gd name="T4" fmla="*/ 51 w 200"/>
              <a:gd name="T5" fmla="*/ 146 h 161"/>
              <a:gd name="T6" fmla="*/ 138 w 200"/>
              <a:gd name="T7" fmla="*/ 127 h 161"/>
              <a:gd name="T8" fmla="*/ 186 w 200"/>
              <a:gd name="T9" fmla="*/ 150 h 161"/>
              <a:gd name="T10" fmla="*/ 200 w 200"/>
              <a:gd name="T11" fmla="*/ 122 h 161"/>
              <a:gd name="T12" fmla="*/ 152 w 200"/>
              <a:gd name="T13" fmla="*/ 98 h 161"/>
              <a:gd name="T14" fmla="*/ 114 w 200"/>
              <a:gd name="T15" fmla="*/ 17 h 161"/>
              <a:gd name="T16" fmla="*/ 127 w 200"/>
              <a:gd name="T17" fmla="*/ 103 h 161"/>
              <a:gd name="T18" fmla="*/ 61 w 200"/>
              <a:gd name="T19" fmla="*/ 126 h 161"/>
              <a:gd name="T20" fmla="*/ 38 w 200"/>
              <a:gd name="T21" fmla="*/ 60 h 161"/>
              <a:gd name="T22" fmla="*/ 104 w 200"/>
              <a:gd name="T23" fmla="*/ 37 h 161"/>
              <a:gd name="T24" fmla="*/ 127 w 200"/>
              <a:gd name="T25" fmla="*/ 103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0" h="161">
                <a:moveTo>
                  <a:pt x="114" y="17"/>
                </a:moveTo>
                <a:cubicBezTo>
                  <a:pt x="78" y="0"/>
                  <a:pt x="35" y="15"/>
                  <a:pt x="18" y="50"/>
                </a:cubicBezTo>
                <a:cubicBezTo>
                  <a:pt x="0" y="86"/>
                  <a:pt x="15" y="129"/>
                  <a:pt x="51" y="146"/>
                </a:cubicBezTo>
                <a:cubicBezTo>
                  <a:pt x="81" y="161"/>
                  <a:pt x="118" y="152"/>
                  <a:pt x="138" y="127"/>
                </a:cubicBezTo>
                <a:cubicBezTo>
                  <a:pt x="186" y="150"/>
                  <a:pt x="186" y="150"/>
                  <a:pt x="186" y="150"/>
                </a:cubicBezTo>
                <a:cubicBezTo>
                  <a:pt x="200" y="122"/>
                  <a:pt x="200" y="122"/>
                  <a:pt x="200" y="122"/>
                </a:cubicBezTo>
                <a:cubicBezTo>
                  <a:pt x="152" y="98"/>
                  <a:pt x="152" y="98"/>
                  <a:pt x="152" y="98"/>
                </a:cubicBezTo>
                <a:cubicBezTo>
                  <a:pt x="160" y="66"/>
                  <a:pt x="145" y="32"/>
                  <a:pt x="114" y="17"/>
                </a:cubicBezTo>
                <a:close/>
                <a:moveTo>
                  <a:pt x="127" y="103"/>
                </a:moveTo>
                <a:cubicBezTo>
                  <a:pt x="115" y="128"/>
                  <a:pt x="85" y="138"/>
                  <a:pt x="61" y="126"/>
                </a:cubicBezTo>
                <a:cubicBezTo>
                  <a:pt x="36" y="114"/>
                  <a:pt x="26" y="84"/>
                  <a:pt x="38" y="60"/>
                </a:cubicBezTo>
                <a:cubicBezTo>
                  <a:pt x="50" y="35"/>
                  <a:pt x="80" y="25"/>
                  <a:pt x="104" y="37"/>
                </a:cubicBezTo>
                <a:cubicBezTo>
                  <a:pt x="129" y="49"/>
                  <a:pt x="139" y="79"/>
                  <a:pt x="127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/>
          </a:p>
        </p:txBody>
      </p:sp>
      <p:sp>
        <p:nvSpPr>
          <p:cNvPr id="97" name="Freeform 19"/>
          <p:cNvSpPr/>
          <p:nvPr/>
        </p:nvSpPr>
        <p:spPr bwMode="auto">
          <a:xfrm>
            <a:off x="4796213" y="5195327"/>
            <a:ext cx="232913" cy="355760"/>
          </a:xfrm>
          <a:custGeom>
            <a:avLst/>
            <a:gdLst>
              <a:gd name="T0" fmla="*/ 38 w 96"/>
              <a:gd name="T1" fmla="*/ 191 h 191"/>
              <a:gd name="T2" fmla="*/ 38 w 96"/>
              <a:gd name="T3" fmla="*/ 168 h 191"/>
              <a:gd name="T4" fmla="*/ 0 w 96"/>
              <a:gd name="T5" fmla="*/ 158 h 191"/>
              <a:gd name="T6" fmla="*/ 6 w 96"/>
              <a:gd name="T7" fmla="*/ 136 h 191"/>
              <a:gd name="T8" fmla="*/ 43 w 96"/>
              <a:gd name="T9" fmla="*/ 146 h 191"/>
              <a:gd name="T10" fmla="*/ 67 w 96"/>
              <a:gd name="T11" fmla="*/ 128 h 191"/>
              <a:gd name="T12" fmla="*/ 42 w 96"/>
              <a:gd name="T13" fmla="*/ 104 h 191"/>
              <a:gd name="T14" fmla="*/ 2 w 96"/>
              <a:gd name="T15" fmla="*/ 63 h 191"/>
              <a:gd name="T16" fmla="*/ 39 w 96"/>
              <a:gd name="T17" fmla="*/ 23 h 191"/>
              <a:gd name="T18" fmla="*/ 39 w 96"/>
              <a:gd name="T19" fmla="*/ 0 h 191"/>
              <a:gd name="T20" fmla="*/ 58 w 96"/>
              <a:gd name="T21" fmla="*/ 0 h 191"/>
              <a:gd name="T22" fmla="*/ 58 w 96"/>
              <a:gd name="T23" fmla="*/ 22 h 191"/>
              <a:gd name="T24" fmla="*/ 90 w 96"/>
              <a:gd name="T25" fmla="*/ 30 h 191"/>
              <a:gd name="T26" fmla="*/ 84 w 96"/>
              <a:gd name="T27" fmla="*/ 51 h 191"/>
              <a:gd name="T28" fmla="*/ 52 w 96"/>
              <a:gd name="T29" fmla="*/ 43 h 191"/>
              <a:gd name="T30" fmla="*/ 30 w 96"/>
              <a:gd name="T31" fmla="*/ 59 h 191"/>
              <a:gd name="T32" fmla="*/ 59 w 96"/>
              <a:gd name="T33" fmla="*/ 82 h 191"/>
              <a:gd name="T34" fmla="*/ 96 w 96"/>
              <a:gd name="T35" fmla="*/ 125 h 191"/>
              <a:gd name="T36" fmla="*/ 57 w 96"/>
              <a:gd name="T37" fmla="*/ 167 h 191"/>
              <a:gd name="T38" fmla="*/ 57 w 96"/>
              <a:gd name="T39" fmla="*/ 191 h 191"/>
              <a:gd name="T40" fmla="*/ 38 w 96"/>
              <a:gd name="T41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191">
                <a:moveTo>
                  <a:pt x="38" y="191"/>
                </a:moveTo>
                <a:cubicBezTo>
                  <a:pt x="38" y="168"/>
                  <a:pt x="38" y="168"/>
                  <a:pt x="38" y="168"/>
                </a:cubicBezTo>
                <a:cubicBezTo>
                  <a:pt x="23" y="168"/>
                  <a:pt x="9" y="163"/>
                  <a:pt x="0" y="158"/>
                </a:cubicBezTo>
                <a:cubicBezTo>
                  <a:pt x="6" y="136"/>
                  <a:pt x="6" y="136"/>
                  <a:pt x="6" y="136"/>
                </a:cubicBezTo>
                <a:cubicBezTo>
                  <a:pt x="16" y="141"/>
                  <a:pt x="29" y="146"/>
                  <a:pt x="43" y="146"/>
                </a:cubicBezTo>
                <a:cubicBezTo>
                  <a:pt x="57" y="146"/>
                  <a:pt x="67" y="139"/>
                  <a:pt x="67" y="128"/>
                </a:cubicBezTo>
                <a:cubicBezTo>
                  <a:pt x="67" y="117"/>
                  <a:pt x="59" y="111"/>
                  <a:pt x="42" y="104"/>
                </a:cubicBezTo>
                <a:cubicBezTo>
                  <a:pt x="18" y="95"/>
                  <a:pt x="2" y="84"/>
                  <a:pt x="2" y="63"/>
                </a:cubicBezTo>
                <a:cubicBezTo>
                  <a:pt x="2" y="43"/>
                  <a:pt x="16" y="27"/>
                  <a:pt x="39" y="23"/>
                </a:cubicBezTo>
                <a:cubicBezTo>
                  <a:pt x="39" y="0"/>
                  <a:pt x="39" y="0"/>
                  <a:pt x="3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22"/>
                  <a:pt x="58" y="22"/>
                  <a:pt x="58" y="22"/>
                </a:cubicBezTo>
                <a:cubicBezTo>
                  <a:pt x="73" y="22"/>
                  <a:pt x="83" y="26"/>
                  <a:pt x="90" y="30"/>
                </a:cubicBezTo>
                <a:cubicBezTo>
                  <a:pt x="84" y="51"/>
                  <a:pt x="84" y="51"/>
                  <a:pt x="84" y="51"/>
                </a:cubicBezTo>
                <a:cubicBezTo>
                  <a:pt x="79" y="49"/>
                  <a:pt x="68" y="43"/>
                  <a:pt x="52" y="43"/>
                </a:cubicBezTo>
                <a:cubicBezTo>
                  <a:pt x="36" y="43"/>
                  <a:pt x="30" y="52"/>
                  <a:pt x="30" y="59"/>
                </a:cubicBezTo>
                <a:cubicBezTo>
                  <a:pt x="30" y="69"/>
                  <a:pt x="39" y="74"/>
                  <a:pt x="59" y="82"/>
                </a:cubicBezTo>
                <a:cubicBezTo>
                  <a:pt x="85" y="92"/>
                  <a:pt x="96" y="105"/>
                  <a:pt x="96" y="125"/>
                </a:cubicBezTo>
                <a:cubicBezTo>
                  <a:pt x="96" y="145"/>
                  <a:pt x="83" y="162"/>
                  <a:pt x="57" y="167"/>
                </a:cubicBezTo>
                <a:cubicBezTo>
                  <a:pt x="57" y="191"/>
                  <a:pt x="57" y="191"/>
                  <a:pt x="57" y="191"/>
                </a:cubicBezTo>
                <a:lnTo>
                  <a:pt x="38" y="1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/>
          </a:p>
        </p:txBody>
      </p:sp>
      <p:sp>
        <p:nvSpPr>
          <p:cNvPr id="98" name="Freeform 23"/>
          <p:cNvSpPr>
            <a:spLocks noEditPoints="1"/>
          </p:cNvSpPr>
          <p:nvPr/>
        </p:nvSpPr>
        <p:spPr bwMode="auto">
          <a:xfrm>
            <a:off x="8594849" y="1658651"/>
            <a:ext cx="365881" cy="374836"/>
          </a:xfrm>
          <a:custGeom>
            <a:avLst/>
            <a:gdLst>
              <a:gd name="T0" fmla="*/ 93 w 186"/>
              <a:gd name="T1" fmla="*/ 0 h 186"/>
              <a:gd name="T2" fmla="*/ 0 w 186"/>
              <a:gd name="T3" fmla="*/ 93 h 186"/>
              <a:gd name="T4" fmla="*/ 93 w 186"/>
              <a:gd name="T5" fmla="*/ 186 h 186"/>
              <a:gd name="T6" fmla="*/ 186 w 186"/>
              <a:gd name="T7" fmla="*/ 93 h 186"/>
              <a:gd name="T8" fmla="*/ 93 w 186"/>
              <a:gd name="T9" fmla="*/ 0 h 186"/>
              <a:gd name="T10" fmla="*/ 93 w 186"/>
              <a:gd name="T11" fmla="*/ 169 h 186"/>
              <a:gd name="T12" fmla="*/ 18 w 186"/>
              <a:gd name="T13" fmla="*/ 93 h 186"/>
              <a:gd name="T14" fmla="*/ 93 w 186"/>
              <a:gd name="T15" fmla="*/ 18 h 186"/>
              <a:gd name="T16" fmla="*/ 169 w 186"/>
              <a:gd name="T17" fmla="*/ 93 h 186"/>
              <a:gd name="T18" fmla="*/ 93 w 186"/>
              <a:gd name="T19" fmla="*/ 169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6" h="186"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5"/>
                  <a:pt x="42" y="186"/>
                  <a:pt x="93" y="186"/>
                </a:cubicBezTo>
                <a:cubicBezTo>
                  <a:pt x="144" y="186"/>
                  <a:pt x="186" y="145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69"/>
                </a:moveTo>
                <a:cubicBezTo>
                  <a:pt x="52" y="169"/>
                  <a:pt x="18" y="135"/>
                  <a:pt x="18" y="93"/>
                </a:cubicBezTo>
                <a:cubicBezTo>
                  <a:pt x="18" y="52"/>
                  <a:pt x="52" y="18"/>
                  <a:pt x="93" y="18"/>
                </a:cubicBezTo>
                <a:cubicBezTo>
                  <a:pt x="135" y="18"/>
                  <a:pt x="169" y="52"/>
                  <a:pt x="169" y="93"/>
                </a:cubicBezTo>
                <a:cubicBezTo>
                  <a:pt x="169" y="135"/>
                  <a:pt x="135" y="169"/>
                  <a:pt x="93" y="1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/>
          </a:p>
        </p:txBody>
      </p:sp>
      <p:sp>
        <p:nvSpPr>
          <p:cNvPr id="99" name="Freeform 24"/>
          <p:cNvSpPr/>
          <p:nvPr/>
        </p:nvSpPr>
        <p:spPr bwMode="auto">
          <a:xfrm>
            <a:off x="8768822" y="1726680"/>
            <a:ext cx="104367" cy="112420"/>
          </a:xfrm>
          <a:custGeom>
            <a:avLst/>
            <a:gdLst>
              <a:gd name="T0" fmla="*/ 34 w 175"/>
              <a:gd name="T1" fmla="*/ 151 h 184"/>
              <a:gd name="T2" fmla="*/ 34 w 175"/>
              <a:gd name="T3" fmla="*/ 0 h 184"/>
              <a:gd name="T4" fmla="*/ 0 w 175"/>
              <a:gd name="T5" fmla="*/ 0 h 184"/>
              <a:gd name="T6" fmla="*/ 0 w 175"/>
              <a:gd name="T7" fmla="*/ 184 h 184"/>
              <a:gd name="T8" fmla="*/ 22 w 175"/>
              <a:gd name="T9" fmla="*/ 184 h 184"/>
              <a:gd name="T10" fmla="*/ 34 w 175"/>
              <a:gd name="T11" fmla="*/ 184 h 184"/>
              <a:gd name="T12" fmla="*/ 175 w 175"/>
              <a:gd name="T13" fmla="*/ 184 h 184"/>
              <a:gd name="T14" fmla="*/ 175 w 175"/>
              <a:gd name="T15" fmla="*/ 151 h 184"/>
              <a:gd name="T16" fmla="*/ 34 w 175"/>
              <a:gd name="T17" fmla="*/ 15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5" h="184">
                <a:moveTo>
                  <a:pt x="34" y="151"/>
                </a:moveTo>
                <a:lnTo>
                  <a:pt x="34" y="0"/>
                </a:lnTo>
                <a:lnTo>
                  <a:pt x="0" y="0"/>
                </a:lnTo>
                <a:lnTo>
                  <a:pt x="0" y="184"/>
                </a:lnTo>
                <a:lnTo>
                  <a:pt x="22" y="184"/>
                </a:lnTo>
                <a:lnTo>
                  <a:pt x="34" y="184"/>
                </a:lnTo>
                <a:lnTo>
                  <a:pt x="175" y="184"/>
                </a:lnTo>
                <a:lnTo>
                  <a:pt x="175" y="151"/>
                </a:lnTo>
                <a:lnTo>
                  <a:pt x="34" y="1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/>
          </a:p>
        </p:txBody>
      </p:sp>
      <p:sp>
        <p:nvSpPr>
          <p:cNvPr id="100" name="Freeform 19"/>
          <p:cNvSpPr/>
          <p:nvPr/>
        </p:nvSpPr>
        <p:spPr bwMode="auto">
          <a:xfrm>
            <a:off x="8688875" y="2853002"/>
            <a:ext cx="159893" cy="364480"/>
          </a:xfrm>
          <a:custGeom>
            <a:avLst/>
            <a:gdLst>
              <a:gd name="T0" fmla="*/ 38 w 96"/>
              <a:gd name="T1" fmla="*/ 191 h 191"/>
              <a:gd name="T2" fmla="*/ 38 w 96"/>
              <a:gd name="T3" fmla="*/ 168 h 191"/>
              <a:gd name="T4" fmla="*/ 0 w 96"/>
              <a:gd name="T5" fmla="*/ 158 h 191"/>
              <a:gd name="T6" fmla="*/ 6 w 96"/>
              <a:gd name="T7" fmla="*/ 136 h 191"/>
              <a:gd name="T8" fmla="*/ 43 w 96"/>
              <a:gd name="T9" fmla="*/ 146 h 191"/>
              <a:gd name="T10" fmla="*/ 67 w 96"/>
              <a:gd name="T11" fmla="*/ 128 h 191"/>
              <a:gd name="T12" fmla="*/ 42 w 96"/>
              <a:gd name="T13" fmla="*/ 104 h 191"/>
              <a:gd name="T14" fmla="*/ 2 w 96"/>
              <a:gd name="T15" fmla="*/ 63 h 191"/>
              <a:gd name="T16" fmla="*/ 39 w 96"/>
              <a:gd name="T17" fmla="*/ 23 h 191"/>
              <a:gd name="T18" fmla="*/ 39 w 96"/>
              <a:gd name="T19" fmla="*/ 0 h 191"/>
              <a:gd name="T20" fmla="*/ 58 w 96"/>
              <a:gd name="T21" fmla="*/ 0 h 191"/>
              <a:gd name="T22" fmla="*/ 58 w 96"/>
              <a:gd name="T23" fmla="*/ 22 h 191"/>
              <a:gd name="T24" fmla="*/ 90 w 96"/>
              <a:gd name="T25" fmla="*/ 30 h 191"/>
              <a:gd name="T26" fmla="*/ 84 w 96"/>
              <a:gd name="T27" fmla="*/ 51 h 191"/>
              <a:gd name="T28" fmla="*/ 52 w 96"/>
              <a:gd name="T29" fmla="*/ 43 h 191"/>
              <a:gd name="T30" fmla="*/ 30 w 96"/>
              <a:gd name="T31" fmla="*/ 59 h 191"/>
              <a:gd name="T32" fmla="*/ 59 w 96"/>
              <a:gd name="T33" fmla="*/ 82 h 191"/>
              <a:gd name="T34" fmla="*/ 96 w 96"/>
              <a:gd name="T35" fmla="*/ 125 h 191"/>
              <a:gd name="T36" fmla="*/ 57 w 96"/>
              <a:gd name="T37" fmla="*/ 167 h 191"/>
              <a:gd name="T38" fmla="*/ 57 w 96"/>
              <a:gd name="T39" fmla="*/ 191 h 191"/>
              <a:gd name="T40" fmla="*/ 38 w 96"/>
              <a:gd name="T41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191">
                <a:moveTo>
                  <a:pt x="38" y="191"/>
                </a:moveTo>
                <a:cubicBezTo>
                  <a:pt x="38" y="168"/>
                  <a:pt x="38" y="168"/>
                  <a:pt x="38" y="168"/>
                </a:cubicBezTo>
                <a:cubicBezTo>
                  <a:pt x="23" y="168"/>
                  <a:pt x="9" y="163"/>
                  <a:pt x="0" y="158"/>
                </a:cubicBezTo>
                <a:cubicBezTo>
                  <a:pt x="6" y="136"/>
                  <a:pt x="6" y="136"/>
                  <a:pt x="6" y="136"/>
                </a:cubicBezTo>
                <a:cubicBezTo>
                  <a:pt x="16" y="141"/>
                  <a:pt x="29" y="146"/>
                  <a:pt x="43" y="146"/>
                </a:cubicBezTo>
                <a:cubicBezTo>
                  <a:pt x="57" y="146"/>
                  <a:pt x="67" y="139"/>
                  <a:pt x="67" y="128"/>
                </a:cubicBezTo>
                <a:cubicBezTo>
                  <a:pt x="67" y="117"/>
                  <a:pt x="59" y="111"/>
                  <a:pt x="42" y="104"/>
                </a:cubicBezTo>
                <a:cubicBezTo>
                  <a:pt x="18" y="95"/>
                  <a:pt x="2" y="84"/>
                  <a:pt x="2" y="63"/>
                </a:cubicBezTo>
                <a:cubicBezTo>
                  <a:pt x="2" y="43"/>
                  <a:pt x="16" y="27"/>
                  <a:pt x="39" y="23"/>
                </a:cubicBezTo>
                <a:cubicBezTo>
                  <a:pt x="39" y="0"/>
                  <a:pt x="39" y="0"/>
                  <a:pt x="3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22"/>
                  <a:pt x="58" y="22"/>
                  <a:pt x="58" y="22"/>
                </a:cubicBezTo>
                <a:cubicBezTo>
                  <a:pt x="73" y="22"/>
                  <a:pt x="83" y="26"/>
                  <a:pt x="90" y="30"/>
                </a:cubicBezTo>
                <a:cubicBezTo>
                  <a:pt x="84" y="51"/>
                  <a:pt x="84" y="51"/>
                  <a:pt x="84" y="51"/>
                </a:cubicBezTo>
                <a:cubicBezTo>
                  <a:pt x="79" y="49"/>
                  <a:pt x="68" y="43"/>
                  <a:pt x="52" y="43"/>
                </a:cubicBezTo>
                <a:cubicBezTo>
                  <a:pt x="36" y="43"/>
                  <a:pt x="30" y="52"/>
                  <a:pt x="30" y="59"/>
                </a:cubicBezTo>
                <a:cubicBezTo>
                  <a:pt x="30" y="69"/>
                  <a:pt x="39" y="74"/>
                  <a:pt x="59" y="82"/>
                </a:cubicBezTo>
                <a:cubicBezTo>
                  <a:pt x="85" y="92"/>
                  <a:pt x="96" y="105"/>
                  <a:pt x="96" y="125"/>
                </a:cubicBezTo>
                <a:cubicBezTo>
                  <a:pt x="96" y="145"/>
                  <a:pt x="83" y="162"/>
                  <a:pt x="57" y="167"/>
                </a:cubicBezTo>
                <a:cubicBezTo>
                  <a:pt x="57" y="191"/>
                  <a:pt x="57" y="191"/>
                  <a:pt x="57" y="191"/>
                </a:cubicBezTo>
                <a:lnTo>
                  <a:pt x="38" y="1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553" y="4613348"/>
            <a:ext cx="2040630" cy="1457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50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5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8500"/>
                            </p:stCondLst>
                            <p:childTnLst>
                              <p:par>
                                <p:cTn id="1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4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5" grpId="0"/>
      <p:bldP spid="30" grpId="0"/>
      <p:bldP spid="35" grpId="0"/>
      <p:bldP spid="40" grpId="0"/>
      <p:bldP spid="62" grpId="0"/>
      <p:bldP spid="65" grpId="0" animBg="1"/>
      <p:bldP spid="70" grpId="0"/>
      <p:bldP spid="73" grpId="0" animBg="1"/>
      <p:bldP spid="78" grpId="0"/>
      <p:bldP spid="81" grpId="0" animBg="1"/>
      <p:bldP spid="86" grpId="0"/>
      <p:bldP spid="89" grpId="0" animBg="1"/>
      <p:bldP spid="91" grpId="0" animBg="1"/>
      <p:bldP spid="95" grpId="0"/>
      <p:bldP spid="96" grpId="0" animBg="1"/>
      <p:bldP spid="97" grpId="0" animBg="1"/>
      <p:bldP spid="98" grpId="0" animBg="1"/>
      <p:bldP spid="99" grpId="0" animBg="1"/>
      <p:bldP spid="10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44" y="-202041"/>
            <a:ext cx="2392732" cy="2433517"/>
          </a:xfrm>
          <a:prstGeom prst="rect">
            <a:avLst/>
          </a:prstGeom>
        </p:spPr>
      </p:pic>
      <p:grpSp>
        <p:nvGrpSpPr>
          <p:cNvPr id="8196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8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197" name="文本框 9"/>
          <p:cNvSpPr txBox="1">
            <a:spLocks noChangeArrowheads="1"/>
          </p:cNvSpPr>
          <p:nvPr/>
        </p:nvSpPr>
        <p:spPr bwMode="auto">
          <a:xfrm>
            <a:off x="687387" y="222250"/>
            <a:ext cx="47513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EC7492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03. Disadvantage of Shopify</a:t>
            </a:r>
            <a:endParaRPr lang="zh-CN" altLang="en-US" sz="2400" b="1">
              <a:solidFill>
                <a:srgbClr val="EC7492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4237038" y="1947863"/>
            <a:ext cx="3511550" cy="3495675"/>
            <a:chOff x="4277618" y="1813081"/>
            <a:chExt cx="3512584" cy="3496242"/>
          </a:xfrm>
        </p:grpSpPr>
        <p:grpSp>
          <p:nvGrpSpPr>
            <p:cNvPr id="8215" name="组合 12"/>
            <p:cNvGrpSpPr>
              <a:grpSpLocks/>
            </p:cNvGrpSpPr>
            <p:nvPr/>
          </p:nvGrpSpPr>
          <p:grpSpPr bwMode="auto">
            <a:xfrm>
              <a:off x="4277618" y="3489783"/>
              <a:ext cx="1677196" cy="1819540"/>
              <a:chOff x="4277618" y="3489783"/>
              <a:chExt cx="1677196" cy="1819540"/>
            </a:xfrm>
          </p:grpSpPr>
          <p:sp>
            <p:nvSpPr>
              <p:cNvPr id="23" name="等腰三角形 51"/>
              <p:cNvSpPr>
                <a:spLocks noChangeArrowheads="1"/>
              </p:cNvSpPr>
              <p:nvPr/>
            </p:nvSpPr>
            <p:spPr bwMode="auto">
              <a:xfrm>
                <a:off x="4277618" y="3489753"/>
                <a:ext cx="1676894" cy="1819570"/>
              </a:xfrm>
              <a:custGeom>
                <a:avLst/>
                <a:gdLst>
                  <a:gd name="T0" fmla="*/ 0 w 1260000"/>
                  <a:gd name="T1" fmla="*/ 0 h 1367762"/>
                  <a:gd name="T2" fmla="*/ 1260000 w 1260000"/>
                  <a:gd name="T3" fmla="*/ 1367762 h 1367762"/>
                </a:gdLst>
                <a:ahLst/>
                <a:cxnLst/>
                <a:rect l="T0" t="T1" r="T2" b="T3"/>
                <a:pathLst>
                  <a:path w="1260000" h="1367762">
                    <a:moveTo>
                      <a:pt x="216016" y="0"/>
                    </a:moveTo>
                    <a:lnTo>
                      <a:pt x="287857" y="107762"/>
                    </a:lnTo>
                    <a:lnTo>
                      <a:pt x="852738" y="107762"/>
                    </a:lnTo>
                    <a:cubicBezTo>
                      <a:pt x="874619" y="323286"/>
                      <a:pt x="1044854" y="494352"/>
                      <a:pt x="1260000" y="517549"/>
                    </a:cubicBezTo>
                    <a:lnTo>
                      <a:pt x="1260000" y="1043866"/>
                    </a:lnTo>
                    <a:lnTo>
                      <a:pt x="1152000" y="1115866"/>
                    </a:lnTo>
                    <a:lnTo>
                      <a:pt x="1260000" y="1187866"/>
                    </a:lnTo>
                    <a:lnTo>
                      <a:pt x="1260000" y="1367762"/>
                    </a:lnTo>
                    <a:lnTo>
                      <a:pt x="0" y="1367762"/>
                    </a:lnTo>
                    <a:lnTo>
                      <a:pt x="0" y="107762"/>
                    </a:lnTo>
                    <a:lnTo>
                      <a:pt x="144175" y="107762"/>
                    </a:lnTo>
                    <a:close/>
                  </a:path>
                </a:pathLst>
              </a:custGeom>
              <a:solidFill>
                <a:srgbClr val="745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226" name="矩形 83"/>
              <p:cNvSpPr>
                <a:spLocks noChangeArrowheads="1"/>
              </p:cNvSpPr>
              <p:nvPr/>
            </p:nvSpPr>
            <p:spPr bwMode="auto">
              <a:xfrm>
                <a:off x="4277618" y="4255721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800" b="1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04</a:t>
                </a:r>
                <a:endParaRPr lang="zh-CN" altLang="en-US" sz="28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grpSp>
          <p:nvGrpSpPr>
            <p:cNvPr id="8216" name="组合 13"/>
            <p:cNvGrpSpPr>
              <a:grpSpLocks/>
            </p:cNvGrpSpPr>
            <p:nvPr/>
          </p:nvGrpSpPr>
          <p:grpSpPr bwMode="auto">
            <a:xfrm>
              <a:off x="5954814" y="3633140"/>
              <a:ext cx="1821158" cy="1676183"/>
              <a:chOff x="5954814" y="3633140"/>
              <a:chExt cx="1821158" cy="1676183"/>
            </a:xfrm>
          </p:grpSpPr>
          <p:sp>
            <p:nvSpPr>
              <p:cNvPr id="21" name="矩形 42"/>
              <p:cNvSpPr>
                <a:spLocks noChangeArrowheads="1"/>
              </p:cNvSpPr>
              <p:nvPr/>
            </p:nvSpPr>
            <p:spPr bwMode="auto">
              <a:xfrm>
                <a:off x="5954512" y="3632651"/>
                <a:ext cx="1821398" cy="1676672"/>
              </a:xfrm>
              <a:custGeom>
                <a:avLst/>
                <a:gdLst>
                  <a:gd name="T0" fmla="*/ 0 w 1368152"/>
                  <a:gd name="T1" fmla="*/ 0 h 1260000"/>
                  <a:gd name="T2" fmla="*/ 1368152 w 1368152"/>
                  <a:gd name="T3" fmla="*/ 1260000 h 1260000"/>
                </a:gdLst>
                <a:ahLst/>
                <a:cxnLst/>
                <a:rect l="T0" t="T1" r="T2" b="T3"/>
                <a:pathLst>
                  <a:path w="1368152" h="1260000">
                    <a:moveTo>
                      <a:pt x="108000" y="936104"/>
                    </a:moveTo>
                    <a:lnTo>
                      <a:pt x="108000" y="1080104"/>
                    </a:lnTo>
                    <a:lnTo>
                      <a:pt x="0" y="1008104"/>
                    </a:lnTo>
                    <a:close/>
                    <a:moveTo>
                      <a:pt x="518222" y="0"/>
                    </a:moveTo>
                    <a:lnTo>
                      <a:pt x="1075047" y="0"/>
                    </a:lnTo>
                    <a:lnTo>
                      <a:pt x="1145229" y="105273"/>
                    </a:lnTo>
                    <a:lnTo>
                      <a:pt x="1215411" y="0"/>
                    </a:lnTo>
                    <a:lnTo>
                      <a:pt x="1368152" y="0"/>
                    </a:lnTo>
                    <a:lnTo>
                      <a:pt x="1368152" y="1260000"/>
                    </a:lnTo>
                    <a:lnTo>
                      <a:pt x="108152" y="1260000"/>
                    </a:lnTo>
                    <a:lnTo>
                      <a:pt x="108152" y="410070"/>
                    </a:lnTo>
                    <a:cubicBezTo>
                      <a:pt x="324617" y="388083"/>
                      <a:pt x="496235" y="216464"/>
                      <a:pt x="51822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224" name="矩形 84"/>
              <p:cNvSpPr>
                <a:spLocks noChangeArrowheads="1"/>
              </p:cNvSpPr>
              <p:nvPr/>
            </p:nvSpPr>
            <p:spPr bwMode="auto">
              <a:xfrm>
                <a:off x="6098574" y="4208658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800" b="1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03</a:t>
                </a:r>
                <a:endParaRPr lang="zh-CN" altLang="en-US" sz="28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grpSp>
          <p:nvGrpSpPr>
            <p:cNvPr id="8217" name="组合 14"/>
            <p:cNvGrpSpPr>
              <a:grpSpLocks/>
            </p:cNvGrpSpPr>
            <p:nvPr/>
          </p:nvGrpSpPr>
          <p:grpSpPr bwMode="auto">
            <a:xfrm>
              <a:off x="6098776" y="1813081"/>
              <a:ext cx="1691426" cy="1820374"/>
              <a:chOff x="6098776" y="1813081"/>
              <a:chExt cx="1691426" cy="1820374"/>
            </a:xfrm>
          </p:grpSpPr>
          <p:sp>
            <p:nvSpPr>
              <p:cNvPr id="19" name="矩形 35"/>
              <p:cNvSpPr>
                <a:spLocks noChangeArrowheads="1"/>
              </p:cNvSpPr>
              <p:nvPr/>
            </p:nvSpPr>
            <p:spPr bwMode="auto">
              <a:xfrm>
                <a:off x="6099016" y="1813081"/>
                <a:ext cx="1676894" cy="1821157"/>
              </a:xfrm>
              <a:custGeom>
                <a:avLst/>
                <a:gdLst>
                  <a:gd name="T0" fmla="*/ 0 w 1260000"/>
                  <a:gd name="T1" fmla="*/ 0 h 1368389"/>
                  <a:gd name="T2" fmla="*/ 1260000 w 1260000"/>
                  <a:gd name="T3" fmla="*/ 1368389 h 1368389"/>
                </a:gdLst>
                <a:ahLst/>
                <a:cxnLst/>
                <a:rect l="T0" t="T1" r="T2" b="T3"/>
                <a:pathLst>
                  <a:path w="1260000" h="1368389">
                    <a:moveTo>
                      <a:pt x="965077" y="1260389"/>
                    </a:moveTo>
                    <a:lnTo>
                      <a:pt x="1109077" y="1260389"/>
                    </a:lnTo>
                    <a:lnTo>
                      <a:pt x="1037077" y="1368389"/>
                    </a:lnTo>
                    <a:close/>
                    <a:moveTo>
                      <a:pt x="0" y="0"/>
                    </a:moveTo>
                    <a:lnTo>
                      <a:pt x="1260000" y="0"/>
                    </a:lnTo>
                    <a:lnTo>
                      <a:pt x="1260000" y="1260000"/>
                    </a:lnTo>
                    <a:lnTo>
                      <a:pt x="409787" y="1260000"/>
                    </a:lnTo>
                    <a:cubicBezTo>
                      <a:pt x="386590" y="1044854"/>
                      <a:pt x="215525" y="874619"/>
                      <a:pt x="0" y="852738"/>
                    </a:cubicBezTo>
                    <a:lnTo>
                      <a:pt x="0" y="288016"/>
                    </a:lnTo>
                    <a:lnTo>
                      <a:pt x="108000" y="216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rgbClr val="C323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222" name="矩形 85"/>
              <p:cNvSpPr>
                <a:spLocks noChangeArrowheads="1"/>
              </p:cNvSpPr>
              <p:nvPr/>
            </p:nvSpPr>
            <p:spPr bwMode="auto">
              <a:xfrm>
                <a:off x="6113006" y="2273107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800" b="1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02</a:t>
                </a:r>
                <a:endParaRPr lang="zh-CN" altLang="en-US" sz="28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grpSp>
          <p:nvGrpSpPr>
            <p:cNvPr id="8218" name="组合 15"/>
            <p:cNvGrpSpPr>
              <a:grpSpLocks/>
            </p:cNvGrpSpPr>
            <p:nvPr/>
          </p:nvGrpSpPr>
          <p:grpSpPr bwMode="auto">
            <a:xfrm>
              <a:off x="4277618" y="1813081"/>
              <a:ext cx="1820956" cy="1676183"/>
              <a:chOff x="4277618" y="1813081"/>
              <a:chExt cx="1820956" cy="1676183"/>
            </a:xfrm>
          </p:grpSpPr>
          <p:sp>
            <p:nvSpPr>
              <p:cNvPr id="17" name="等腰三角形 52"/>
              <p:cNvSpPr>
                <a:spLocks noChangeArrowheads="1"/>
              </p:cNvSpPr>
              <p:nvPr/>
            </p:nvSpPr>
            <p:spPr bwMode="auto">
              <a:xfrm rot="5400000">
                <a:off x="4349981" y="1740718"/>
                <a:ext cx="1676672" cy="1821398"/>
              </a:xfrm>
              <a:custGeom>
                <a:avLst/>
                <a:gdLst>
                  <a:gd name="T0" fmla="*/ 0 w 1260000"/>
                  <a:gd name="T1" fmla="*/ 0 h 1368000"/>
                  <a:gd name="T2" fmla="*/ 1260000 w 1260000"/>
                  <a:gd name="T3" fmla="*/ 1368000 h 1368000"/>
                </a:gdLst>
                <a:ahLst/>
                <a:cxnLst/>
                <a:rect l="T0" t="T1" r="T2" b="T3"/>
                <a:pathLst>
                  <a:path w="1260000" h="1368000">
                    <a:moveTo>
                      <a:pt x="0" y="1368000"/>
                    </a:moveTo>
                    <a:lnTo>
                      <a:pt x="0" y="108000"/>
                    </a:lnTo>
                    <a:lnTo>
                      <a:pt x="144016" y="108000"/>
                    </a:lnTo>
                    <a:lnTo>
                      <a:pt x="216016" y="0"/>
                    </a:lnTo>
                    <a:lnTo>
                      <a:pt x="288016" y="108000"/>
                    </a:lnTo>
                    <a:lnTo>
                      <a:pt x="853021" y="108000"/>
                    </a:lnTo>
                    <a:cubicBezTo>
                      <a:pt x="876107" y="322207"/>
                      <a:pt x="1045793" y="491893"/>
                      <a:pt x="1260000" y="514979"/>
                    </a:cubicBezTo>
                    <a:lnTo>
                      <a:pt x="1260000" y="1080069"/>
                    </a:lnTo>
                    <a:lnTo>
                      <a:pt x="1152128" y="1151984"/>
                    </a:lnTo>
                    <a:lnTo>
                      <a:pt x="1260000" y="1223899"/>
                    </a:lnTo>
                    <a:lnTo>
                      <a:pt x="1260000" y="136800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220" name="矩形 86"/>
              <p:cNvSpPr>
                <a:spLocks noChangeArrowheads="1"/>
              </p:cNvSpPr>
              <p:nvPr/>
            </p:nvSpPr>
            <p:spPr bwMode="auto">
              <a:xfrm>
                <a:off x="4277618" y="2279719"/>
                <a:ext cx="1677196" cy="523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800" b="1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01</a:t>
                </a:r>
                <a:endParaRPr lang="zh-CN" altLang="en-US" sz="28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</p:grpSp>
      <p:sp>
        <p:nvSpPr>
          <p:cNvPr id="8213" name="TextBox 72"/>
          <p:cNvSpPr>
            <a:spLocks noChangeArrowheads="1"/>
          </p:cNvSpPr>
          <p:nvPr/>
        </p:nvSpPr>
        <p:spPr bwMode="auto">
          <a:xfrm>
            <a:off x="7819618" y="2519740"/>
            <a:ext cx="2944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600" b="1">
                <a:solidFill>
                  <a:srgbClr val="C3239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Less Customizability</a:t>
            </a:r>
            <a:endParaRPr lang="zh-CN" altLang="en-US" sz="1600">
              <a:solidFill>
                <a:srgbClr val="C3239D"/>
              </a:solidFill>
            </a:endParaRPr>
          </a:p>
        </p:txBody>
      </p:sp>
      <p:sp>
        <p:nvSpPr>
          <p:cNvPr id="8211" name="TextBox 79"/>
          <p:cNvSpPr>
            <a:spLocks noChangeArrowheads="1"/>
          </p:cNvSpPr>
          <p:nvPr/>
        </p:nvSpPr>
        <p:spPr bwMode="auto">
          <a:xfrm>
            <a:off x="7832589" y="4518526"/>
            <a:ext cx="2931825" cy="30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Content Management</a:t>
            </a:r>
            <a:endParaRPr lang="zh-CN" altLang="en-US" sz="1400">
              <a:solidFill>
                <a:srgbClr val="404040"/>
              </a:solidFill>
            </a:endParaRPr>
          </a:p>
        </p:txBody>
      </p:sp>
      <p:sp>
        <p:nvSpPr>
          <p:cNvPr id="8209" name="TextBox 82"/>
          <p:cNvSpPr>
            <a:spLocks noChangeArrowheads="1"/>
          </p:cNvSpPr>
          <p:nvPr/>
        </p:nvSpPr>
        <p:spPr bwMode="auto">
          <a:xfrm>
            <a:off x="2053087" y="1958975"/>
            <a:ext cx="212680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Pay Monthly For Every Little Thing</a:t>
            </a:r>
            <a:endParaRPr lang="zh-CN" altLang="en-US" sz="1600">
              <a:solidFill>
                <a:srgbClr val="404040"/>
              </a:solidFill>
            </a:endParaRPr>
          </a:p>
        </p:txBody>
      </p:sp>
      <p:sp>
        <p:nvSpPr>
          <p:cNvPr id="8207" name="TextBox 89"/>
          <p:cNvSpPr>
            <a:spLocks noChangeArrowheads="1"/>
          </p:cNvSpPr>
          <p:nvPr/>
        </p:nvSpPr>
        <p:spPr bwMode="auto">
          <a:xfrm>
            <a:off x="2487997" y="3849688"/>
            <a:ext cx="1696653" cy="30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00" b="1">
                <a:solidFill>
                  <a:srgbClr val="745A94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Service lock-in</a:t>
            </a:r>
            <a:endParaRPr lang="zh-CN" altLang="en-US" sz="1400">
              <a:solidFill>
                <a:srgbClr val="745A94"/>
              </a:solidFill>
            </a:endParaRPr>
          </a:p>
        </p:txBody>
      </p: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5346699" y="3144838"/>
            <a:ext cx="1285875" cy="1101725"/>
            <a:chOff x="5387198" y="3010872"/>
            <a:chExt cx="1286460" cy="1101492"/>
          </a:xfrm>
        </p:grpSpPr>
        <p:sp>
          <p:nvSpPr>
            <p:cNvPr id="38" name="椭圆 88"/>
            <p:cNvSpPr>
              <a:spLocks noChangeArrowheads="1"/>
            </p:cNvSpPr>
            <p:nvPr/>
          </p:nvSpPr>
          <p:spPr bwMode="auto">
            <a:xfrm>
              <a:off x="5479316" y="3010872"/>
              <a:ext cx="1102226" cy="11014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7"/>
            <p:cNvSpPr>
              <a:spLocks noChangeArrowheads="1"/>
            </p:cNvSpPr>
            <p:nvPr/>
          </p:nvSpPr>
          <p:spPr bwMode="auto">
            <a:xfrm>
              <a:off x="5387198" y="3388128"/>
              <a:ext cx="1286460" cy="369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Cons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2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43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" name="文本框 10"/>
          <p:cNvSpPr txBox="1"/>
          <p:nvPr/>
        </p:nvSpPr>
        <p:spPr>
          <a:xfrm>
            <a:off x="10521736" y="6335947"/>
            <a:ext cx="1670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02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1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/>
      <p:bldP spid="8211" grpId="0"/>
      <p:bldP spid="8209" grpId="0"/>
      <p:bldP spid="8207" grpId="0"/>
      <p:bldP spid="41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604899" y="354871"/>
            <a:ext cx="288037" cy="288000"/>
            <a:chOff x="1827622" y="1343919"/>
            <a:chExt cx="2304000" cy="2304000"/>
          </a:xfrm>
          <a:solidFill>
            <a:srgbClr val="E87071"/>
          </a:solidFill>
        </p:grpSpPr>
        <p:sp>
          <p:nvSpPr>
            <p:cNvPr id="44" name="椭圆 4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152400" dist="127000" dir="7800000" sx="85000" sy="85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sp>
        <p:nvSpPr>
          <p:cNvPr id="46" name="TextBox 4"/>
          <p:cNvSpPr txBox="1"/>
          <p:nvPr/>
        </p:nvSpPr>
        <p:spPr>
          <a:xfrm>
            <a:off x="982766" y="314204"/>
            <a:ext cx="3184911" cy="37965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914377"/>
            <a:r>
              <a:rPr lang="en-US" altLang="zh-CN" sz="1867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03: BigCommerce</a:t>
            </a:r>
            <a:endParaRPr lang="zh-CN" altLang="en-US" sz="1867" dirty="0">
              <a:solidFill>
                <a:srgbClr val="E870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>
            <a:endCxn id="48" idx="11"/>
          </p:cNvCxnSpPr>
          <p:nvPr/>
        </p:nvCxnSpPr>
        <p:spPr>
          <a:xfrm flipV="1">
            <a:off x="580898" y="790650"/>
            <a:ext cx="10700353" cy="45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6"/>
          <p:cNvSpPr>
            <a:spLocks noEditPoints="1"/>
          </p:cNvSpPr>
          <p:nvPr/>
        </p:nvSpPr>
        <p:spPr bwMode="auto">
          <a:xfrm>
            <a:off x="11281251" y="363136"/>
            <a:ext cx="425960" cy="427515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377"/>
            <a:endParaRPr lang="zh-CN" altLang="en-US" sz="1867">
              <a:solidFill>
                <a:prstClr val="black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20077" y="2592757"/>
            <a:ext cx="2303707" cy="2303707"/>
            <a:chOff x="5820077" y="2154607"/>
            <a:chExt cx="2303707" cy="2303707"/>
          </a:xfrm>
        </p:grpSpPr>
        <p:grpSp>
          <p:nvGrpSpPr>
            <p:cNvPr id="9" name="组合 8"/>
            <p:cNvGrpSpPr/>
            <p:nvPr/>
          </p:nvGrpSpPr>
          <p:grpSpPr>
            <a:xfrm>
              <a:off x="5820077" y="2154607"/>
              <a:ext cx="2303707" cy="2303707"/>
              <a:chOff x="4926840" y="1732375"/>
              <a:chExt cx="1656097" cy="1656098"/>
            </a:xfrm>
          </p:grpSpPr>
          <p:sp>
            <p:nvSpPr>
              <p:cNvPr id="13" name="任意多边形 12"/>
              <p:cNvSpPr/>
              <p:nvPr/>
            </p:nvSpPr>
            <p:spPr>
              <a:xfrm>
                <a:off x="4926840" y="1732375"/>
                <a:ext cx="1656097" cy="1656098"/>
              </a:xfrm>
              <a:custGeom>
                <a:avLst/>
                <a:gdLst>
                  <a:gd name="connsiteX0" fmla="*/ 734066 w 1656097"/>
                  <a:gd name="connsiteY0" fmla="*/ 0 h 1656098"/>
                  <a:gd name="connsiteX1" fmla="*/ 922032 w 1656097"/>
                  <a:gd name="connsiteY1" fmla="*/ 0 h 1656098"/>
                  <a:gd name="connsiteX2" fmla="*/ 958682 w 1656097"/>
                  <a:gd name="connsiteY2" fmla="*/ 170987 h 1656098"/>
                  <a:gd name="connsiteX3" fmla="*/ 967537 w 1656097"/>
                  <a:gd name="connsiteY3" fmla="*/ 172338 h 1656098"/>
                  <a:gd name="connsiteX4" fmla="*/ 1042604 w 1656097"/>
                  <a:gd name="connsiteY4" fmla="*/ 194634 h 1656098"/>
                  <a:gd name="connsiteX5" fmla="*/ 1160682 w 1656097"/>
                  <a:gd name="connsiteY5" fmla="*/ 63947 h 1656098"/>
                  <a:gd name="connsiteX6" fmla="*/ 1323465 w 1656097"/>
                  <a:gd name="connsiteY6" fmla="*/ 157929 h 1656098"/>
                  <a:gd name="connsiteX7" fmla="*/ 1271151 w 1656097"/>
                  <a:gd name="connsiteY7" fmla="*/ 319877 h 1656098"/>
                  <a:gd name="connsiteX8" fmla="*/ 1280994 w 1656097"/>
                  <a:gd name="connsiteY8" fmla="*/ 327054 h 1656098"/>
                  <a:gd name="connsiteX9" fmla="*/ 1333335 w 1656097"/>
                  <a:gd name="connsiteY9" fmla="*/ 377405 h 1656098"/>
                  <a:gd name="connsiteX10" fmla="*/ 1338950 w 1656097"/>
                  <a:gd name="connsiteY10" fmla="*/ 384065 h 1656098"/>
                  <a:gd name="connsiteX11" fmla="*/ 1498169 w 1656097"/>
                  <a:gd name="connsiteY11" fmla="*/ 332634 h 1656098"/>
                  <a:gd name="connsiteX12" fmla="*/ 1592152 w 1656097"/>
                  <a:gd name="connsiteY12" fmla="*/ 495417 h 1656098"/>
                  <a:gd name="connsiteX13" fmla="*/ 1473528 w 1656097"/>
                  <a:gd name="connsiteY13" fmla="*/ 602595 h 1656098"/>
                  <a:gd name="connsiteX14" fmla="*/ 1483127 w 1656097"/>
                  <a:gd name="connsiteY14" fmla="*/ 626411 h 1656098"/>
                  <a:gd name="connsiteX15" fmla="*/ 1501984 w 1656097"/>
                  <a:gd name="connsiteY15" fmla="*/ 701032 h 1656098"/>
                  <a:gd name="connsiteX16" fmla="*/ 1656097 w 1656097"/>
                  <a:gd name="connsiteY16" fmla="*/ 734067 h 1656098"/>
                  <a:gd name="connsiteX17" fmla="*/ 1656097 w 1656097"/>
                  <a:gd name="connsiteY17" fmla="*/ 922032 h 1656098"/>
                  <a:gd name="connsiteX18" fmla="*/ 1511749 w 1656097"/>
                  <a:gd name="connsiteY18" fmla="*/ 952973 h 1656098"/>
                  <a:gd name="connsiteX19" fmla="*/ 1506114 w 1656097"/>
                  <a:gd name="connsiteY19" fmla="*/ 989892 h 1656098"/>
                  <a:gd name="connsiteX20" fmla="*/ 1491538 w 1656097"/>
                  <a:gd name="connsiteY20" fmla="*/ 1048074 h 1656098"/>
                  <a:gd name="connsiteX21" fmla="*/ 1485827 w 1656097"/>
                  <a:gd name="connsiteY21" fmla="*/ 1064617 h 1656098"/>
                  <a:gd name="connsiteX22" fmla="*/ 1592152 w 1656097"/>
                  <a:gd name="connsiteY22" fmla="*/ 1160683 h 1656098"/>
                  <a:gd name="connsiteX23" fmla="*/ 1498169 w 1656097"/>
                  <a:gd name="connsiteY23" fmla="*/ 1323465 h 1656098"/>
                  <a:gd name="connsiteX24" fmla="*/ 1367507 w 1656097"/>
                  <a:gd name="connsiteY24" fmla="*/ 1281258 h 1656098"/>
                  <a:gd name="connsiteX25" fmla="*/ 1351398 w 1656097"/>
                  <a:gd name="connsiteY25" fmla="*/ 1303350 h 1656098"/>
                  <a:gd name="connsiteX26" fmla="*/ 1301049 w 1656097"/>
                  <a:gd name="connsiteY26" fmla="*/ 1355691 h 1656098"/>
                  <a:gd name="connsiteX27" fmla="*/ 1282493 w 1656097"/>
                  <a:gd name="connsiteY27" fmla="*/ 1371332 h 1656098"/>
                  <a:gd name="connsiteX28" fmla="*/ 1323465 w 1656097"/>
                  <a:gd name="connsiteY28" fmla="*/ 1498169 h 1656098"/>
                  <a:gd name="connsiteX29" fmla="*/ 1160682 w 1656097"/>
                  <a:gd name="connsiteY29" fmla="*/ 1592152 h 1656098"/>
                  <a:gd name="connsiteX30" fmla="*/ 1074277 w 1656097"/>
                  <a:gd name="connsiteY30" fmla="*/ 1496521 h 1656098"/>
                  <a:gd name="connsiteX31" fmla="*/ 1052042 w 1656097"/>
                  <a:gd name="connsiteY31" fmla="*/ 1505484 h 1656098"/>
                  <a:gd name="connsiteX32" fmla="*/ 948719 w 1656097"/>
                  <a:gd name="connsiteY32" fmla="*/ 1531593 h 1656098"/>
                  <a:gd name="connsiteX33" fmla="*/ 922032 w 1656097"/>
                  <a:gd name="connsiteY33" fmla="*/ 1656098 h 1656098"/>
                  <a:gd name="connsiteX34" fmla="*/ 734066 w 1656097"/>
                  <a:gd name="connsiteY34" fmla="*/ 1656098 h 1656098"/>
                  <a:gd name="connsiteX35" fmla="*/ 707323 w 1656097"/>
                  <a:gd name="connsiteY35" fmla="*/ 1531333 h 1656098"/>
                  <a:gd name="connsiteX36" fmla="*/ 688561 w 1656097"/>
                  <a:gd name="connsiteY36" fmla="*/ 1528470 h 1656098"/>
                  <a:gd name="connsiteX37" fmla="*/ 581645 w 1656097"/>
                  <a:gd name="connsiteY37" fmla="*/ 1496716 h 1656098"/>
                  <a:gd name="connsiteX38" fmla="*/ 495416 w 1656097"/>
                  <a:gd name="connsiteY38" fmla="*/ 1592152 h 1656098"/>
                  <a:gd name="connsiteX39" fmla="*/ 332634 w 1656097"/>
                  <a:gd name="connsiteY39" fmla="*/ 1498169 h 1656098"/>
                  <a:gd name="connsiteX40" fmla="*/ 373389 w 1656097"/>
                  <a:gd name="connsiteY40" fmla="*/ 1372000 h 1656098"/>
                  <a:gd name="connsiteX41" fmla="*/ 293970 w 1656097"/>
                  <a:gd name="connsiteY41" fmla="*/ 1290661 h 1656098"/>
                  <a:gd name="connsiteX42" fmla="*/ 287662 w 1656097"/>
                  <a:gd name="connsiteY42" fmla="*/ 1281558 h 1656098"/>
                  <a:gd name="connsiteX43" fmla="*/ 157930 w 1656097"/>
                  <a:gd name="connsiteY43" fmla="*/ 1323465 h 1656098"/>
                  <a:gd name="connsiteX44" fmla="*/ 63947 w 1656097"/>
                  <a:gd name="connsiteY44" fmla="*/ 1160683 h 1656098"/>
                  <a:gd name="connsiteX45" fmla="*/ 170348 w 1656097"/>
                  <a:gd name="connsiteY45" fmla="*/ 1064548 h 1656098"/>
                  <a:gd name="connsiteX46" fmla="*/ 159896 w 1656097"/>
                  <a:gd name="connsiteY46" fmla="*/ 1031651 h 1656098"/>
                  <a:gd name="connsiteX47" fmla="*/ 144063 w 1656097"/>
                  <a:gd name="connsiteY47" fmla="*/ 952912 h 1656098"/>
                  <a:gd name="connsiteX48" fmla="*/ 0 w 1656097"/>
                  <a:gd name="connsiteY48" fmla="*/ 922032 h 1656098"/>
                  <a:gd name="connsiteX49" fmla="*/ 0 w 1656097"/>
                  <a:gd name="connsiteY49" fmla="*/ 734067 h 1656098"/>
                  <a:gd name="connsiteX50" fmla="*/ 152682 w 1656097"/>
                  <a:gd name="connsiteY50" fmla="*/ 701339 h 1656098"/>
                  <a:gd name="connsiteX51" fmla="*/ 159896 w 1656097"/>
                  <a:gd name="connsiteY51" fmla="*/ 669158 h 1656098"/>
                  <a:gd name="connsiteX52" fmla="*/ 182923 w 1656097"/>
                  <a:gd name="connsiteY52" fmla="*/ 602913 h 1656098"/>
                  <a:gd name="connsiteX53" fmla="*/ 63947 w 1656097"/>
                  <a:gd name="connsiteY53" fmla="*/ 495417 h 1656098"/>
                  <a:gd name="connsiteX54" fmla="*/ 157930 w 1656097"/>
                  <a:gd name="connsiteY54" fmla="*/ 332634 h 1656098"/>
                  <a:gd name="connsiteX55" fmla="*/ 318389 w 1656097"/>
                  <a:gd name="connsiteY55" fmla="*/ 384465 h 1656098"/>
                  <a:gd name="connsiteX56" fmla="*/ 353537 w 1656097"/>
                  <a:gd name="connsiteY56" fmla="*/ 346539 h 1656098"/>
                  <a:gd name="connsiteX57" fmla="*/ 385166 w 1656097"/>
                  <a:gd name="connsiteY57" fmla="*/ 320558 h 1656098"/>
                  <a:gd name="connsiteX58" fmla="*/ 332634 w 1656097"/>
                  <a:gd name="connsiteY58" fmla="*/ 157929 h 1656098"/>
                  <a:gd name="connsiteX59" fmla="*/ 495416 w 1656097"/>
                  <a:gd name="connsiteY59" fmla="*/ 63947 h 1656098"/>
                  <a:gd name="connsiteX60" fmla="*/ 612546 w 1656097"/>
                  <a:gd name="connsiteY60" fmla="*/ 193585 h 1656098"/>
                  <a:gd name="connsiteX61" fmla="*/ 688561 w 1656097"/>
                  <a:gd name="connsiteY61" fmla="*/ 172338 h 1656098"/>
                  <a:gd name="connsiteX62" fmla="*/ 697415 w 1656097"/>
                  <a:gd name="connsiteY62" fmla="*/ 170987 h 16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656097" h="1656098">
                    <a:moveTo>
                      <a:pt x="734066" y="0"/>
                    </a:moveTo>
                    <a:lnTo>
                      <a:pt x="922032" y="0"/>
                    </a:lnTo>
                    <a:lnTo>
                      <a:pt x="958682" y="170987"/>
                    </a:lnTo>
                    <a:lnTo>
                      <a:pt x="967537" y="172338"/>
                    </a:lnTo>
                    <a:lnTo>
                      <a:pt x="1042604" y="194634"/>
                    </a:lnTo>
                    <a:lnTo>
                      <a:pt x="1160682" y="63947"/>
                    </a:lnTo>
                    <a:lnTo>
                      <a:pt x="1323465" y="157929"/>
                    </a:lnTo>
                    <a:lnTo>
                      <a:pt x="1271151" y="319877"/>
                    </a:lnTo>
                    <a:lnTo>
                      <a:pt x="1280994" y="327054"/>
                    </a:lnTo>
                    <a:cubicBezTo>
                      <a:pt x="1299308" y="342918"/>
                      <a:pt x="1316780" y="359726"/>
                      <a:pt x="1333335" y="377405"/>
                    </a:cubicBezTo>
                    <a:lnTo>
                      <a:pt x="1338950" y="384065"/>
                    </a:lnTo>
                    <a:lnTo>
                      <a:pt x="1498169" y="332634"/>
                    </a:lnTo>
                    <a:lnTo>
                      <a:pt x="1592152" y="495417"/>
                    </a:lnTo>
                    <a:lnTo>
                      <a:pt x="1473528" y="602595"/>
                    </a:lnTo>
                    <a:lnTo>
                      <a:pt x="1483127" y="626411"/>
                    </a:lnTo>
                    <a:lnTo>
                      <a:pt x="1501984" y="701032"/>
                    </a:lnTo>
                    <a:lnTo>
                      <a:pt x="1656097" y="734067"/>
                    </a:lnTo>
                    <a:lnTo>
                      <a:pt x="1656097" y="922032"/>
                    </a:lnTo>
                    <a:lnTo>
                      <a:pt x="1511749" y="952973"/>
                    </a:lnTo>
                    <a:lnTo>
                      <a:pt x="1506114" y="989892"/>
                    </a:lnTo>
                    <a:cubicBezTo>
                      <a:pt x="1502081" y="1009604"/>
                      <a:pt x="1497209" y="1029011"/>
                      <a:pt x="1491538" y="1048074"/>
                    </a:cubicBezTo>
                    <a:lnTo>
                      <a:pt x="1485827" y="1064617"/>
                    </a:lnTo>
                    <a:lnTo>
                      <a:pt x="1592152" y="1160683"/>
                    </a:lnTo>
                    <a:lnTo>
                      <a:pt x="1498169" y="1323465"/>
                    </a:lnTo>
                    <a:lnTo>
                      <a:pt x="1367507" y="1281258"/>
                    </a:lnTo>
                    <a:lnTo>
                      <a:pt x="1351398" y="1303350"/>
                    </a:lnTo>
                    <a:cubicBezTo>
                      <a:pt x="1335535" y="1321664"/>
                      <a:pt x="1318727" y="1339136"/>
                      <a:pt x="1301049" y="1355691"/>
                    </a:cubicBezTo>
                    <a:lnTo>
                      <a:pt x="1282493" y="1371332"/>
                    </a:lnTo>
                    <a:lnTo>
                      <a:pt x="1323465" y="1498169"/>
                    </a:lnTo>
                    <a:lnTo>
                      <a:pt x="1160682" y="1592152"/>
                    </a:lnTo>
                    <a:lnTo>
                      <a:pt x="1074277" y="1496521"/>
                    </a:lnTo>
                    <a:lnTo>
                      <a:pt x="1052042" y="1505484"/>
                    </a:lnTo>
                    <a:lnTo>
                      <a:pt x="948719" y="1531593"/>
                    </a:lnTo>
                    <a:lnTo>
                      <a:pt x="922032" y="1656098"/>
                    </a:lnTo>
                    <a:lnTo>
                      <a:pt x="734066" y="1656098"/>
                    </a:lnTo>
                    <a:lnTo>
                      <a:pt x="707323" y="1531333"/>
                    </a:lnTo>
                    <a:lnTo>
                      <a:pt x="688561" y="1528470"/>
                    </a:lnTo>
                    <a:lnTo>
                      <a:pt x="581645" y="1496716"/>
                    </a:lnTo>
                    <a:lnTo>
                      <a:pt x="495416" y="1592152"/>
                    </a:lnTo>
                    <a:lnTo>
                      <a:pt x="332634" y="1498169"/>
                    </a:lnTo>
                    <a:lnTo>
                      <a:pt x="373389" y="1372000"/>
                    </a:lnTo>
                    <a:lnTo>
                      <a:pt x="293970" y="1290661"/>
                    </a:lnTo>
                    <a:lnTo>
                      <a:pt x="287662" y="1281558"/>
                    </a:lnTo>
                    <a:lnTo>
                      <a:pt x="157930" y="1323465"/>
                    </a:lnTo>
                    <a:lnTo>
                      <a:pt x="63947" y="1160683"/>
                    </a:lnTo>
                    <a:lnTo>
                      <a:pt x="170348" y="1064548"/>
                    </a:lnTo>
                    <a:lnTo>
                      <a:pt x="159896" y="1031651"/>
                    </a:lnTo>
                    <a:lnTo>
                      <a:pt x="144063" y="952912"/>
                    </a:lnTo>
                    <a:lnTo>
                      <a:pt x="0" y="922032"/>
                    </a:lnTo>
                    <a:lnTo>
                      <a:pt x="0" y="734067"/>
                    </a:lnTo>
                    <a:lnTo>
                      <a:pt x="152682" y="701339"/>
                    </a:lnTo>
                    <a:lnTo>
                      <a:pt x="159896" y="669158"/>
                    </a:lnTo>
                    <a:lnTo>
                      <a:pt x="182923" y="602913"/>
                    </a:lnTo>
                    <a:lnTo>
                      <a:pt x="63947" y="495417"/>
                    </a:lnTo>
                    <a:lnTo>
                      <a:pt x="157930" y="332634"/>
                    </a:lnTo>
                    <a:lnTo>
                      <a:pt x="318389" y="384465"/>
                    </a:lnTo>
                    <a:lnTo>
                      <a:pt x="353537" y="346539"/>
                    </a:lnTo>
                    <a:lnTo>
                      <a:pt x="385166" y="320558"/>
                    </a:lnTo>
                    <a:lnTo>
                      <a:pt x="332634" y="157929"/>
                    </a:lnTo>
                    <a:lnTo>
                      <a:pt x="495416" y="63947"/>
                    </a:lnTo>
                    <a:lnTo>
                      <a:pt x="612546" y="193585"/>
                    </a:lnTo>
                    <a:lnTo>
                      <a:pt x="688561" y="172338"/>
                    </a:lnTo>
                    <a:lnTo>
                      <a:pt x="697415" y="17098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FFB850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6471870" y="2897276"/>
              <a:ext cx="1000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FB85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26927" y="2954793"/>
            <a:ext cx="1678068" cy="1678068"/>
            <a:chOff x="4026926" y="2516642"/>
            <a:chExt cx="1678068" cy="1678068"/>
          </a:xfrm>
        </p:grpSpPr>
        <p:grpSp>
          <p:nvGrpSpPr>
            <p:cNvPr id="17" name="组合 16"/>
            <p:cNvGrpSpPr/>
            <p:nvPr/>
          </p:nvGrpSpPr>
          <p:grpSpPr>
            <a:xfrm>
              <a:off x="4026926" y="2516642"/>
              <a:ext cx="1678068" cy="1678068"/>
              <a:chOff x="4926840" y="1732375"/>
              <a:chExt cx="1656097" cy="1656098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4926840" y="1732375"/>
                <a:ext cx="1656097" cy="1656098"/>
              </a:xfrm>
              <a:custGeom>
                <a:avLst/>
                <a:gdLst>
                  <a:gd name="connsiteX0" fmla="*/ 734066 w 1656097"/>
                  <a:gd name="connsiteY0" fmla="*/ 0 h 1656098"/>
                  <a:gd name="connsiteX1" fmla="*/ 922032 w 1656097"/>
                  <a:gd name="connsiteY1" fmla="*/ 0 h 1656098"/>
                  <a:gd name="connsiteX2" fmla="*/ 958682 w 1656097"/>
                  <a:gd name="connsiteY2" fmla="*/ 170987 h 1656098"/>
                  <a:gd name="connsiteX3" fmla="*/ 967537 w 1656097"/>
                  <a:gd name="connsiteY3" fmla="*/ 172338 h 1656098"/>
                  <a:gd name="connsiteX4" fmla="*/ 1042604 w 1656097"/>
                  <a:gd name="connsiteY4" fmla="*/ 194634 h 1656098"/>
                  <a:gd name="connsiteX5" fmla="*/ 1160682 w 1656097"/>
                  <a:gd name="connsiteY5" fmla="*/ 63947 h 1656098"/>
                  <a:gd name="connsiteX6" fmla="*/ 1323465 w 1656097"/>
                  <a:gd name="connsiteY6" fmla="*/ 157929 h 1656098"/>
                  <a:gd name="connsiteX7" fmla="*/ 1271151 w 1656097"/>
                  <a:gd name="connsiteY7" fmla="*/ 319877 h 1656098"/>
                  <a:gd name="connsiteX8" fmla="*/ 1280994 w 1656097"/>
                  <a:gd name="connsiteY8" fmla="*/ 327054 h 1656098"/>
                  <a:gd name="connsiteX9" fmla="*/ 1333335 w 1656097"/>
                  <a:gd name="connsiteY9" fmla="*/ 377405 h 1656098"/>
                  <a:gd name="connsiteX10" fmla="*/ 1338950 w 1656097"/>
                  <a:gd name="connsiteY10" fmla="*/ 384065 h 1656098"/>
                  <a:gd name="connsiteX11" fmla="*/ 1498169 w 1656097"/>
                  <a:gd name="connsiteY11" fmla="*/ 332634 h 1656098"/>
                  <a:gd name="connsiteX12" fmla="*/ 1592152 w 1656097"/>
                  <a:gd name="connsiteY12" fmla="*/ 495417 h 1656098"/>
                  <a:gd name="connsiteX13" fmla="*/ 1473528 w 1656097"/>
                  <a:gd name="connsiteY13" fmla="*/ 602595 h 1656098"/>
                  <a:gd name="connsiteX14" fmla="*/ 1483127 w 1656097"/>
                  <a:gd name="connsiteY14" fmla="*/ 626411 h 1656098"/>
                  <a:gd name="connsiteX15" fmla="*/ 1501984 w 1656097"/>
                  <a:gd name="connsiteY15" fmla="*/ 701032 h 1656098"/>
                  <a:gd name="connsiteX16" fmla="*/ 1656097 w 1656097"/>
                  <a:gd name="connsiteY16" fmla="*/ 734067 h 1656098"/>
                  <a:gd name="connsiteX17" fmla="*/ 1656097 w 1656097"/>
                  <a:gd name="connsiteY17" fmla="*/ 922032 h 1656098"/>
                  <a:gd name="connsiteX18" fmla="*/ 1511749 w 1656097"/>
                  <a:gd name="connsiteY18" fmla="*/ 952973 h 1656098"/>
                  <a:gd name="connsiteX19" fmla="*/ 1506114 w 1656097"/>
                  <a:gd name="connsiteY19" fmla="*/ 989892 h 1656098"/>
                  <a:gd name="connsiteX20" fmla="*/ 1491538 w 1656097"/>
                  <a:gd name="connsiteY20" fmla="*/ 1048074 h 1656098"/>
                  <a:gd name="connsiteX21" fmla="*/ 1485827 w 1656097"/>
                  <a:gd name="connsiteY21" fmla="*/ 1064617 h 1656098"/>
                  <a:gd name="connsiteX22" fmla="*/ 1592152 w 1656097"/>
                  <a:gd name="connsiteY22" fmla="*/ 1160683 h 1656098"/>
                  <a:gd name="connsiteX23" fmla="*/ 1498169 w 1656097"/>
                  <a:gd name="connsiteY23" fmla="*/ 1323465 h 1656098"/>
                  <a:gd name="connsiteX24" fmla="*/ 1367507 w 1656097"/>
                  <a:gd name="connsiteY24" fmla="*/ 1281258 h 1656098"/>
                  <a:gd name="connsiteX25" fmla="*/ 1351398 w 1656097"/>
                  <a:gd name="connsiteY25" fmla="*/ 1303350 h 1656098"/>
                  <a:gd name="connsiteX26" fmla="*/ 1301049 w 1656097"/>
                  <a:gd name="connsiteY26" fmla="*/ 1355691 h 1656098"/>
                  <a:gd name="connsiteX27" fmla="*/ 1282493 w 1656097"/>
                  <a:gd name="connsiteY27" fmla="*/ 1371332 h 1656098"/>
                  <a:gd name="connsiteX28" fmla="*/ 1323465 w 1656097"/>
                  <a:gd name="connsiteY28" fmla="*/ 1498169 h 1656098"/>
                  <a:gd name="connsiteX29" fmla="*/ 1160682 w 1656097"/>
                  <a:gd name="connsiteY29" fmla="*/ 1592152 h 1656098"/>
                  <a:gd name="connsiteX30" fmla="*/ 1074277 w 1656097"/>
                  <a:gd name="connsiteY30" fmla="*/ 1496521 h 1656098"/>
                  <a:gd name="connsiteX31" fmla="*/ 1052042 w 1656097"/>
                  <a:gd name="connsiteY31" fmla="*/ 1505484 h 1656098"/>
                  <a:gd name="connsiteX32" fmla="*/ 948719 w 1656097"/>
                  <a:gd name="connsiteY32" fmla="*/ 1531593 h 1656098"/>
                  <a:gd name="connsiteX33" fmla="*/ 922032 w 1656097"/>
                  <a:gd name="connsiteY33" fmla="*/ 1656098 h 1656098"/>
                  <a:gd name="connsiteX34" fmla="*/ 734066 w 1656097"/>
                  <a:gd name="connsiteY34" fmla="*/ 1656098 h 1656098"/>
                  <a:gd name="connsiteX35" fmla="*/ 707323 w 1656097"/>
                  <a:gd name="connsiteY35" fmla="*/ 1531333 h 1656098"/>
                  <a:gd name="connsiteX36" fmla="*/ 688561 w 1656097"/>
                  <a:gd name="connsiteY36" fmla="*/ 1528470 h 1656098"/>
                  <a:gd name="connsiteX37" fmla="*/ 581645 w 1656097"/>
                  <a:gd name="connsiteY37" fmla="*/ 1496716 h 1656098"/>
                  <a:gd name="connsiteX38" fmla="*/ 495416 w 1656097"/>
                  <a:gd name="connsiteY38" fmla="*/ 1592152 h 1656098"/>
                  <a:gd name="connsiteX39" fmla="*/ 332634 w 1656097"/>
                  <a:gd name="connsiteY39" fmla="*/ 1498169 h 1656098"/>
                  <a:gd name="connsiteX40" fmla="*/ 373389 w 1656097"/>
                  <a:gd name="connsiteY40" fmla="*/ 1372000 h 1656098"/>
                  <a:gd name="connsiteX41" fmla="*/ 293970 w 1656097"/>
                  <a:gd name="connsiteY41" fmla="*/ 1290661 h 1656098"/>
                  <a:gd name="connsiteX42" fmla="*/ 287662 w 1656097"/>
                  <a:gd name="connsiteY42" fmla="*/ 1281558 h 1656098"/>
                  <a:gd name="connsiteX43" fmla="*/ 157930 w 1656097"/>
                  <a:gd name="connsiteY43" fmla="*/ 1323465 h 1656098"/>
                  <a:gd name="connsiteX44" fmla="*/ 63947 w 1656097"/>
                  <a:gd name="connsiteY44" fmla="*/ 1160683 h 1656098"/>
                  <a:gd name="connsiteX45" fmla="*/ 170348 w 1656097"/>
                  <a:gd name="connsiteY45" fmla="*/ 1064548 h 1656098"/>
                  <a:gd name="connsiteX46" fmla="*/ 159896 w 1656097"/>
                  <a:gd name="connsiteY46" fmla="*/ 1031651 h 1656098"/>
                  <a:gd name="connsiteX47" fmla="*/ 144063 w 1656097"/>
                  <a:gd name="connsiteY47" fmla="*/ 952912 h 1656098"/>
                  <a:gd name="connsiteX48" fmla="*/ 0 w 1656097"/>
                  <a:gd name="connsiteY48" fmla="*/ 922032 h 1656098"/>
                  <a:gd name="connsiteX49" fmla="*/ 0 w 1656097"/>
                  <a:gd name="connsiteY49" fmla="*/ 734067 h 1656098"/>
                  <a:gd name="connsiteX50" fmla="*/ 152682 w 1656097"/>
                  <a:gd name="connsiteY50" fmla="*/ 701339 h 1656098"/>
                  <a:gd name="connsiteX51" fmla="*/ 159896 w 1656097"/>
                  <a:gd name="connsiteY51" fmla="*/ 669158 h 1656098"/>
                  <a:gd name="connsiteX52" fmla="*/ 182923 w 1656097"/>
                  <a:gd name="connsiteY52" fmla="*/ 602913 h 1656098"/>
                  <a:gd name="connsiteX53" fmla="*/ 63947 w 1656097"/>
                  <a:gd name="connsiteY53" fmla="*/ 495417 h 1656098"/>
                  <a:gd name="connsiteX54" fmla="*/ 157930 w 1656097"/>
                  <a:gd name="connsiteY54" fmla="*/ 332634 h 1656098"/>
                  <a:gd name="connsiteX55" fmla="*/ 318389 w 1656097"/>
                  <a:gd name="connsiteY55" fmla="*/ 384465 h 1656098"/>
                  <a:gd name="connsiteX56" fmla="*/ 353537 w 1656097"/>
                  <a:gd name="connsiteY56" fmla="*/ 346539 h 1656098"/>
                  <a:gd name="connsiteX57" fmla="*/ 385166 w 1656097"/>
                  <a:gd name="connsiteY57" fmla="*/ 320558 h 1656098"/>
                  <a:gd name="connsiteX58" fmla="*/ 332634 w 1656097"/>
                  <a:gd name="connsiteY58" fmla="*/ 157929 h 1656098"/>
                  <a:gd name="connsiteX59" fmla="*/ 495416 w 1656097"/>
                  <a:gd name="connsiteY59" fmla="*/ 63947 h 1656098"/>
                  <a:gd name="connsiteX60" fmla="*/ 612546 w 1656097"/>
                  <a:gd name="connsiteY60" fmla="*/ 193585 h 1656098"/>
                  <a:gd name="connsiteX61" fmla="*/ 688561 w 1656097"/>
                  <a:gd name="connsiteY61" fmla="*/ 172338 h 1656098"/>
                  <a:gd name="connsiteX62" fmla="*/ 697415 w 1656097"/>
                  <a:gd name="connsiteY62" fmla="*/ 170987 h 16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656097" h="1656098">
                    <a:moveTo>
                      <a:pt x="734066" y="0"/>
                    </a:moveTo>
                    <a:lnTo>
                      <a:pt x="922032" y="0"/>
                    </a:lnTo>
                    <a:lnTo>
                      <a:pt x="958682" y="170987"/>
                    </a:lnTo>
                    <a:lnTo>
                      <a:pt x="967537" y="172338"/>
                    </a:lnTo>
                    <a:lnTo>
                      <a:pt x="1042604" y="194634"/>
                    </a:lnTo>
                    <a:lnTo>
                      <a:pt x="1160682" y="63947"/>
                    </a:lnTo>
                    <a:lnTo>
                      <a:pt x="1323465" y="157929"/>
                    </a:lnTo>
                    <a:lnTo>
                      <a:pt x="1271151" y="319877"/>
                    </a:lnTo>
                    <a:lnTo>
                      <a:pt x="1280994" y="327054"/>
                    </a:lnTo>
                    <a:cubicBezTo>
                      <a:pt x="1299308" y="342918"/>
                      <a:pt x="1316780" y="359726"/>
                      <a:pt x="1333335" y="377405"/>
                    </a:cubicBezTo>
                    <a:lnTo>
                      <a:pt x="1338950" y="384065"/>
                    </a:lnTo>
                    <a:lnTo>
                      <a:pt x="1498169" y="332634"/>
                    </a:lnTo>
                    <a:lnTo>
                      <a:pt x="1592152" y="495417"/>
                    </a:lnTo>
                    <a:lnTo>
                      <a:pt x="1473528" y="602595"/>
                    </a:lnTo>
                    <a:lnTo>
                      <a:pt x="1483127" y="626411"/>
                    </a:lnTo>
                    <a:lnTo>
                      <a:pt x="1501984" y="701032"/>
                    </a:lnTo>
                    <a:lnTo>
                      <a:pt x="1656097" y="734067"/>
                    </a:lnTo>
                    <a:lnTo>
                      <a:pt x="1656097" y="922032"/>
                    </a:lnTo>
                    <a:lnTo>
                      <a:pt x="1511749" y="952973"/>
                    </a:lnTo>
                    <a:lnTo>
                      <a:pt x="1506114" y="989892"/>
                    </a:lnTo>
                    <a:cubicBezTo>
                      <a:pt x="1502081" y="1009604"/>
                      <a:pt x="1497209" y="1029011"/>
                      <a:pt x="1491538" y="1048074"/>
                    </a:cubicBezTo>
                    <a:lnTo>
                      <a:pt x="1485827" y="1064617"/>
                    </a:lnTo>
                    <a:lnTo>
                      <a:pt x="1592152" y="1160683"/>
                    </a:lnTo>
                    <a:lnTo>
                      <a:pt x="1498169" y="1323465"/>
                    </a:lnTo>
                    <a:lnTo>
                      <a:pt x="1367507" y="1281258"/>
                    </a:lnTo>
                    <a:lnTo>
                      <a:pt x="1351398" y="1303350"/>
                    </a:lnTo>
                    <a:cubicBezTo>
                      <a:pt x="1335535" y="1321664"/>
                      <a:pt x="1318727" y="1339136"/>
                      <a:pt x="1301049" y="1355691"/>
                    </a:cubicBezTo>
                    <a:lnTo>
                      <a:pt x="1282493" y="1371332"/>
                    </a:lnTo>
                    <a:lnTo>
                      <a:pt x="1323465" y="1498169"/>
                    </a:lnTo>
                    <a:lnTo>
                      <a:pt x="1160682" y="1592152"/>
                    </a:lnTo>
                    <a:lnTo>
                      <a:pt x="1074277" y="1496521"/>
                    </a:lnTo>
                    <a:lnTo>
                      <a:pt x="1052042" y="1505484"/>
                    </a:lnTo>
                    <a:lnTo>
                      <a:pt x="948719" y="1531593"/>
                    </a:lnTo>
                    <a:lnTo>
                      <a:pt x="922032" y="1656098"/>
                    </a:lnTo>
                    <a:lnTo>
                      <a:pt x="734066" y="1656098"/>
                    </a:lnTo>
                    <a:lnTo>
                      <a:pt x="707323" y="1531333"/>
                    </a:lnTo>
                    <a:lnTo>
                      <a:pt x="688561" y="1528470"/>
                    </a:lnTo>
                    <a:lnTo>
                      <a:pt x="581645" y="1496716"/>
                    </a:lnTo>
                    <a:lnTo>
                      <a:pt x="495416" y="1592152"/>
                    </a:lnTo>
                    <a:lnTo>
                      <a:pt x="332634" y="1498169"/>
                    </a:lnTo>
                    <a:lnTo>
                      <a:pt x="373389" y="1372000"/>
                    </a:lnTo>
                    <a:lnTo>
                      <a:pt x="293970" y="1290661"/>
                    </a:lnTo>
                    <a:lnTo>
                      <a:pt x="287662" y="1281558"/>
                    </a:lnTo>
                    <a:lnTo>
                      <a:pt x="157930" y="1323465"/>
                    </a:lnTo>
                    <a:lnTo>
                      <a:pt x="63947" y="1160683"/>
                    </a:lnTo>
                    <a:lnTo>
                      <a:pt x="170348" y="1064548"/>
                    </a:lnTo>
                    <a:lnTo>
                      <a:pt x="159896" y="1031651"/>
                    </a:lnTo>
                    <a:lnTo>
                      <a:pt x="144063" y="952912"/>
                    </a:lnTo>
                    <a:lnTo>
                      <a:pt x="0" y="922032"/>
                    </a:lnTo>
                    <a:lnTo>
                      <a:pt x="0" y="734067"/>
                    </a:lnTo>
                    <a:lnTo>
                      <a:pt x="152682" y="701339"/>
                    </a:lnTo>
                    <a:lnTo>
                      <a:pt x="159896" y="669158"/>
                    </a:lnTo>
                    <a:lnTo>
                      <a:pt x="182923" y="602913"/>
                    </a:lnTo>
                    <a:lnTo>
                      <a:pt x="63947" y="495417"/>
                    </a:lnTo>
                    <a:lnTo>
                      <a:pt x="157930" y="332634"/>
                    </a:lnTo>
                    <a:lnTo>
                      <a:pt x="318389" y="384465"/>
                    </a:lnTo>
                    <a:lnTo>
                      <a:pt x="353537" y="346539"/>
                    </a:lnTo>
                    <a:lnTo>
                      <a:pt x="385166" y="320558"/>
                    </a:lnTo>
                    <a:lnTo>
                      <a:pt x="332634" y="157929"/>
                    </a:lnTo>
                    <a:lnTo>
                      <a:pt x="495416" y="63947"/>
                    </a:lnTo>
                    <a:lnTo>
                      <a:pt x="612546" y="193585"/>
                    </a:lnTo>
                    <a:lnTo>
                      <a:pt x="688561" y="172338"/>
                    </a:lnTo>
                    <a:lnTo>
                      <a:pt x="697415" y="17098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01ACBE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4365900" y="2973087"/>
              <a:ext cx="1000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1ACBE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913946" y="1597558"/>
            <a:ext cx="1457575" cy="1457575"/>
            <a:chOff x="4913945" y="1159406"/>
            <a:chExt cx="1457575" cy="1457575"/>
          </a:xfrm>
        </p:grpSpPr>
        <p:grpSp>
          <p:nvGrpSpPr>
            <p:cNvPr id="25" name="组合 24"/>
            <p:cNvGrpSpPr/>
            <p:nvPr/>
          </p:nvGrpSpPr>
          <p:grpSpPr>
            <a:xfrm>
              <a:off x="4913945" y="1159406"/>
              <a:ext cx="1457575" cy="1457575"/>
              <a:chOff x="4926840" y="1732375"/>
              <a:chExt cx="1656097" cy="1656098"/>
            </a:xfrm>
          </p:grpSpPr>
          <p:sp>
            <p:nvSpPr>
              <p:cNvPr id="29" name="任意多边形 28"/>
              <p:cNvSpPr/>
              <p:nvPr/>
            </p:nvSpPr>
            <p:spPr>
              <a:xfrm>
                <a:off x="4926840" y="1732375"/>
                <a:ext cx="1656097" cy="1656098"/>
              </a:xfrm>
              <a:custGeom>
                <a:avLst/>
                <a:gdLst>
                  <a:gd name="connsiteX0" fmla="*/ 734066 w 1656097"/>
                  <a:gd name="connsiteY0" fmla="*/ 0 h 1656098"/>
                  <a:gd name="connsiteX1" fmla="*/ 922032 w 1656097"/>
                  <a:gd name="connsiteY1" fmla="*/ 0 h 1656098"/>
                  <a:gd name="connsiteX2" fmla="*/ 958682 w 1656097"/>
                  <a:gd name="connsiteY2" fmla="*/ 170987 h 1656098"/>
                  <a:gd name="connsiteX3" fmla="*/ 967537 w 1656097"/>
                  <a:gd name="connsiteY3" fmla="*/ 172338 h 1656098"/>
                  <a:gd name="connsiteX4" fmla="*/ 1042604 w 1656097"/>
                  <a:gd name="connsiteY4" fmla="*/ 194634 h 1656098"/>
                  <a:gd name="connsiteX5" fmla="*/ 1160682 w 1656097"/>
                  <a:gd name="connsiteY5" fmla="*/ 63947 h 1656098"/>
                  <a:gd name="connsiteX6" fmla="*/ 1323465 w 1656097"/>
                  <a:gd name="connsiteY6" fmla="*/ 157929 h 1656098"/>
                  <a:gd name="connsiteX7" fmla="*/ 1271151 w 1656097"/>
                  <a:gd name="connsiteY7" fmla="*/ 319877 h 1656098"/>
                  <a:gd name="connsiteX8" fmla="*/ 1280994 w 1656097"/>
                  <a:gd name="connsiteY8" fmla="*/ 327054 h 1656098"/>
                  <a:gd name="connsiteX9" fmla="*/ 1333335 w 1656097"/>
                  <a:gd name="connsiteY9" fmla="*/ 377405 h 1656098"/>
                  <a:gd name="connsiteX10" fmla="*/ 1338950 w 1656097"/>
                  <a:gd name="connsiteY10" fmla="*/ 384065 h 1656098"/>
                  <a:gd name="connsiteX11" fmla="*/ 1498169 w 1656097"/>
                  <a:gd name="connsiteY11" fmla="*/ 332634 h 1656098"/>
                  <a:gd name="connsiteX12" fmla="*/ 1592152 w 1656097"/>
                  <a:gd name="connsiteY12" fmla="*/ 495417 h 1656098"/>
                  <a:gd name="connsiteX13" fmla="*/ 1473528 w 1656097"/>
                  <a:gd name="connsiteY13" fmla="*/ 602595 h 1656098"/>
                  <a:gd name="connsiteX14" fmla="*/ 1483127 w 1656097"/>
                  <a:gd name="connsiteY14" fmla="*/ 626411 h 1656098"/>
                  <a:gd name="connsiteX15" fmla="*/ 1501984 w 1656097"/>
                  <a:gd name="connsiteY15" fmla="*/ 701032 h 1656098"/>
                  <a:gd name="connsiteX16" fmla="*/ 1656097 w 1656097"/>
                  <a:gd name="connsiteY16" fmla="*/ 734067 h 1656098"/>
                  <a:gd name="connsiteX17" fmla="*/ 1656097 w 1656097"/>
                  <a:gd name="connsiteY17" fmla="*/ 922032 h 1656098"/>
                  <a:gd name="connsiteX18" fmla="*/ 1511749 w 1656097"/>
                  <a:gd name="connsiteY18" fmla="*/ 952973 h 1656098"/>
                  <a:gd name="connsiteX19" fmla="*/ 1506114 w 1656097"/>
                  <a:gd name="connsiteY19" fmla="*/ 989892 h 1656098"/>
                  <a:gd name="connsiteX20" fmla="*/ 1491538 w 1656097"/>
                  <a:gd name="connsiteY20" fmla="*/ 1048074 h 1656098"/>
                  <a:gd name="connsiteX21" fmla="*/ 1485827 w 1656097"/>
                  <a:gd name="connsiteY21" fmla="*/ 1064617 h 1656098"/>
                  <a:gd name="connsiteX22" fmla="*/ 1592152 w 1656097"/>
                  <a:gd name="connsiteY22" fmla="*/ 1160683 h 1656098"/>
                  <a:gd name="connsiteX23" fmla="*/ 1498169 w 1656097"/>
                  <a:gd name="connsiteY23" fmla="*/ 1323465 h 1656098"/>
                  <a:gd name="connsiteX24" fmla="*/ 1367507 w 1656097"/>
                  <a:gd name="connsiteY24" fmla="*/ 1281258 h 1656098"/>
                  <a:gd name="connsiteX25" fmla="*/ 1351398 w 1656097"/>
                  <a:gd name="connsiteY25" fmla="*/ 1303350 h 1656098"/>
                  <a:gd name="connsiteX26" fmla="*/ 1301049 w 1656097"/>
                  <a:gd name="connsiteY26" fmla="*/ 1355691 h 1656098"/>
                  <a:gd name="connsiteX27" fmla="*/ 1282493 w 1656097"/>
                  <a:gd name="connsiteY27" fmla="*/ 1371332 h 1656098"/>
                  <a:gd name="connsiteX28" fmla="*/ 1323465 w 1656097"/>
                  <a:gd name="connsiteY28" fmla="*/ 1498169 h 1656098"/>
                  <a:gd name="connsiteX29" fmla="*/ 1160682 w 1656097"/>
                  <a:gd name="connsiteY29" fmla="*/ 1592152 h 1656098"/>
                  <a:gd name="connsiteX30" fmla="*/ 1074277 w 1656097"/>
                  <a:gd name="connsiteY30" fmla="*/ 1496521 h 1656098"/>
                  <a:gd name="connsiteX31" fmla="*/ 1052042 w 1656097"/>
                  <a:gd name="connsiteY31" fmla="*/ 1505484 h 1656098"/>
                  <a:gd name="connsiteX32" fmla="*/ 948719 w 1656097"/>
                  <a:gd name="connsiteY32" fmla="*/ 1531593 h 1656098"/>
                  <a:gd name="connsiteX33" fmla="*/ 922032 w 1656097"/>
                  <a:gd name="connsiteY33" fmla="*/ 1656098 h 1656098"/>
                  <a:gd name="connsiteX34" fmla="*/ 734066 w 1656097"/>
                  <a:gd name="connsiteY34" fmla="*/ 1656098 h 1656098"/>
                  <a:gd name="connsiteX35" fmla="*/ 707323 w 1656097"/>
                  <a:gd name="connsiteY35" fmla="*/ 1531333 h 1656098"/>
                  <a:gd name="connsiteX36" fmla="*/ 688561 w 1656097"/>
                  <a:gd name="connsiteY36" fmla="*/ 1528470 h 1656098"/>
                  <a:gd name="connsiteX37" fmla="*/ 581645 w 1656097"/>
                  <a:gd name="connsiteY37" fmla="*/ 1496716 h 1656098"/>
                  <a:gd name="connsiteX38" fmla="*/ 495416 w 1656097"/>
                  <a:gd name="connsiteY38" fmla="*/ 1592152 h 1656098"/>
                  <a:gd name="connsiteX39" fmla="*/ 332634 w 1656097"/>
                  <a:gd name="connsiteY39" fmla="*/ 1498169 h 1656098"/>
                  <a:gd name="connsiteX40" fmla="*/ 373389 w 1656097"/>
                  <a:gd name="connsiteY40" fmla="*/ 1372000 h 1656098"/>
                  <a:gd name="connsiteX41" fmla="*/ 293970 w 1656097"/>
                  <a:gd name="connsiteY41" fmla="*/ 1290661 h 1656098"/>
                  <a:gd name="connsiteX42" fmla="*/ 287662 w 1656097"/>
                  <a:gd name="connsiteY42" fmla="*/ 1281558 h 1656098"/>
                  <a:gd name="connsiteX43" fmla="*/ 157930 w 1656097"/>
                  <a:gd name="connsiteY43" fmla="*/ 1323465 h 1656098"/>
                  <a:gd name="connsiteX44" fmla="*/ 63947 w 1656097"/>
                  <a:gd name="connsiteY44" fmla="*/ 1160683 h 1656098"/>
                  <a:gd name="connsiteX45" fmla="*/ 170348 w 1656097"/>
                  <a:gd name="connsiteY45" fmla="*/ 1064548 h 1656098"/>
                  <a:gd name="connsiteX46" fmla="*/ 159896 w 1656097"/>
                  <a:gd name="connsiteY46" fmla="*/ 1031651 h 1656098"/>
                  <a:gd name="connsiteX47" fmla="*/ 144063 w 1656097"/>
                  <a:gd name="connsiteY47" fmla="*/ 952912 h 1656098"/>
                  <a:gd name="connsiteX48" fmla="*/ 0 w 1656097"/>
                  <a:gd name="connsiteY48" fmla="*/ 922032 h 1656098"/>
                  <a:gd name="connsiteX49" fmla="*/ 0 w 1656097"/>
                  <a:gd name="connsiteY49" fmla="*/ 734067 h 1656098"/>
                  <a:gd name="connsiteX50" fmla="*/ 152682 w 1656097"/>
                  <a:gd name="connsiteY50" fmla="*/ 701339 h 1656098"/>
                  <a:gd name="connsiteX51" fmla="*/ 159896 w 1656097"/>
                  <a:gd name="connsiteY51" fmla="*/ 669158 h 1656098"/>
                  <a:gd name="connsiteX52" fmla="*/ 182923 w 1656097"/>
                  <a:gd name="connsiteY52" fmla="*/ 602913 h 1656098"/>
                  <a:gd name="connsiteX53" fmla="*/ 63947 w 1656097"/>
                  <a:gd name="connsiteY53" fmla="*/ 495417 h 1656098"/>
                  <a:gd name="connsiteX54" fmla="*/ 157930 w 1656097"/>
                  <a:gd name="connsiteY54" fmla="*/ 332634 h 1656098"/>
                  <a:gd name="connsiteX55" fmla="*/ 318389 w 1656097"/>
                  <a:gd name="connsiteY55" fmla="*/ 384465 h 1656098"/>
                  <a:gd name="connsiteX56" fmla="*/ 353537 w 1656097"/>
                  <a:gd name="connsiteY56" fmla="*/ 346539 h 1656098"/>
                  <a:gd name="connsiteX57" fmla="*/ 385166 w 1656097"/>
                  <a:gd name="connsiteY57" fmla="*/ 320558 h 1656098"/>
                  <a:gd name="connsiteX58" fmla="*/ 332634 w 1656097"/>
                  <a:gd name="connsiteY58" fmla="*/ 157929 h 1656098"/>
                  <a:gd name="connsiteX59" fmla="*/ 495416 w 1656097"/>
                  <a:gd name="connsiteY59" fmla="*/ 63947 h 1656098"/>
                  <a:gd name="connsiteX60" fmla="*/ 612546 w 1656097"/>
                  <a:gd name="connsiteY60" fmla="*/ 193585 h 1656098"/>
                  <a:gd name="connsiteX61" fmla="*/ 688561 w 1656097"/>
                  <a:gd name="connsiteY61" fmla="*/ 172338 h 1656098"/>
                  <a:gd name="connsiteX62" fmla="*/ 697415 w 1656097"/>
                  <a:gd name="connsiteY62" fmla="*/ 170987 h 16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656097" h="1656098">
                    <a:moveTo>
                      <a:pt x="734066" y="0"/>
                    </a:moveTo>
                    <a:lnTo>
                      <a:pt x="922032" y="0"/>
                    </a:lnTo>
                    <a:lnTo>
                      <a:pt x="958682" y="170987"/>
                    </a:lnTo>
                    <a:lnTo>
                      <a:pt x="967537" y="172338"/>
                    </a:lnTo>
                    <a:lnTo>
                      <a:pt x="1042604" y="194634"/>
                    </a:lnTo>
                    <a:lnTo>
                      <a:pt x="1160682" y="63947"/>
                    </a:lnTo>
                    <a:lnTo>
                      <a:pt x="1323465" y="157929"/>
                    </a:lnTo>
                    <a:lnTo>
                      <a:pt x="1271151" y="319877"/>
                    </a:lnTo>
                    <a:lnTo>
                      <a:pt x="1280994" y="327054"/>
                    </a:lnTo>
                    <a:cubicBezTo>
                      <a:pt x="1299308" y="342918"/>
                      <a:pt x="1316780" y="359726"/>
                      <a:pt x="1333335" y="377405"/>
                    </a:cubicBezTo>
                    <a:lnTo>
                      <a:pt x="1338950" y="384065"/>
                    </a:lnTo>
                    <a:lnTo>
                      <a:pt x="1498169" y="332634"/>
                    </a:lnTo>
                    <a:lnTo>
                      <a:pt x="1592152" y="495417"/>
                    </a:lnTo>
                    <a:lnTo>
                      <a:pt x="1473528" y="602595"/>
                    </a:lnTo>
                    <a:lnTo>
                      <a:pt x="1483127" y="626411"/>
                    </a:lnTo>
                    <a:lnTo>
                      <a:pt x="1501984" y="701032"/>
                    </a:lnTo>
                    <a:lnTo>
                      <a:pt x="1656097" y="734067"/>
                    </a:lnTo>
                    <a:lnTo>
                      <a:pt x="1656097" y="922032"/>
                    </a:lnTo>
                    <a:lnTo>
                      <a:pt x="1511749" y="952973"/>
                    </a:lnTo>
                    <a:lnTo>
                      <a:pt x="1506114" y="989892"/>
                    </a:lnTo>
                    <a:cubicBezTo>
                      <a:pt x="1502081" y="1009604"/>
                      <a:pt x="1497209" y="1029011"/>
                      <a:pt x="1491538" y="1048074"/>
                    </a:cubicBezTo>
                    <a:lnTo>
                      <a:pt x="1485827" y="1064617"/>
                    </a:lnTo>
                    <a:lnTo>
                      <a:pt x="1592152" y="1160683"/>
                    </a:lnTo>
                    <a:lnTo>
                      <a:pt x="1498169" y="1323465"/>
                    </a:lnTo>
                    <a:lnTo>
                      <a:pt x="1367507" y="1281258"/>
                    </a:lnTo>
                    <a:lnTo>
                      <a:pt x="1351398" y="1303350"/>
                    </a:lnTo>
                    <a:cubicBezTo>
                      <a:pt x="1335535" y="1321664"/>
                      <a:pt x="1318727" y="1339136"/>
                      <a:pt x="1301049" y="1355691"/>
                    </a:cubicBezTo>
                    <a:lnTo>
                      <a:pt x="1282493" y="1371332"/>
                    </a:lnTo>
                    <a:lnTo>
                      <a:pt x="1323465" y="1498169"/>
                    </a:lnTo>
                    <a:lnTo>
                      <a:pt x="1160682" y="1592152"/>
                    </a:lnTo>
                    <a:lnTo>
                      <a:pt x="1074277" y="1496521"/>
                    </a:lnTo>
                    <a:lnTo>
                      <a:pt x="1052042" y="1505484"/>
                    </a:lnTo>
                    <a:lnTo>
                      <a:pt x="948719" y="1531593"/>
                    </a:lnTo>
                    <a:lnTo>
                      <a:pt x="922032" y="1656098"/>
                    </a:lnTo>
                    <a:lnTo>
                      <a:pt x="734066" y="1656098"/>
                    </a:lnTo>
                    <a:lnTo>
                      <a:pt x="707323" y="1531333"/>
                    </a:lnTo>
                    <a:lnTo>
                      <a:pt x="688561" y="1528470"/>
                    </a:lnTo>
                    <a:lnTo>
                      <a:pt x="581645" y="1496716"/>
                    </a:lnTo>
                    <a:lnTo>
                      <a:pt x="495416" y="1592152"/>
                    </a:lnTo>
                    <a:lnTo>
                      <a:pt x="332634" y="1498169"/>
                    </a:lnTo>
                    <a:lnTo>
                      <a:pt x="373389" y="1372000"/>
                    </a:lnTo>
                    <a:lnTo>
                      <a:pt x="293970" y="1290661"/>
                    </a:lnTo>
                    <a:lnTo>
                      <a:pt x="287662" y="1281558"/>
                    </a:lnTo>
                    <a:lnTo>
                      <a:pt x="157930" y="1323465"/>
                    </a:lnTo>
                    <a:lnTo>
                      <a:pt x="63947" y="1160683"/>
                    </a:lnTo>
                    <a:lnTo>
                      <a:pt x="170348" y="1064548"/>
                    </a:lnTo>
                    <a:lnTo>
                      <a:pt x="159896" y="1031651"/>
                    </a:lnTo>
                    <a:lnTo>
                      <a:pt x="144063" y="952912"/>
                    </a:lnTo>
                    <a:lnTo>
                      <a:pt x="0" y="922032"/>
                    </a:lnTo>
                    <a:lnTo>
                      <a:pt x="0" y="734067"/>
                    </a:lnTo>
                    <a:lnTo>
                      <a:pt x="152682" y="701339"/>
                    </a:lnTo>
                    <a:lnTo>
                      <a:pt x="159896" y="669158"/>
                    </a:lnTo>
                    <a:lnTo>
                      <a:pt x="182923" y="602913"/>
                    </a:lnTo>
                    <a:lnTo>
                      <a:pt x="63947" y="495417"/>
                    </a:lnTo>
                    <a:lnTo>
                      <a:pt x="157930" y="332634"/>
                    </a:lnTo>
                    <a:lnTo>
                      <a:pt x="318389" y="384465"/>
                    </a:lnTo>
                    <a:lnTo>
                      <a:pt x="353537" y="346539"/>
                    </a:lnTo>
                    <a:lnTo>
                      <a:pt x="385166" y="320558"/>
                    </a:lnTo>
                    <a:lnTo>
                      <a:pt x="332634" y="157929"/>
                    </a:lnTo>
                    <a:lnTo>
                      <a:pt x="495416" y="63947"/>
                    </a:lnTo>
                    <a:lnTo>
                      <a:pt x="612546" y="193585"/>
                    </a:lnTo>
                    <a:lnTo>
                      <a:pt x="688561" y="172338"/>
                    </a:lnTo>
                    <a:lnTo>
                      <a:pt x="697415" y="17098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663A77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5133493" y="1514654"/>
              <a:ext cx="1000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663A77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600" dirty="0">
                <a:solidFill>
                  <a:srgbClr val="663A77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741271" y="4512576"/>
            <a:ext cx="1827597" cy="1827597"/>
            <a:chOff x="4741270" y="4074426"/>
            <a:chExt cx="1827597" cy="1827597"/>
          </a:xfrm>
        </p:grpSpPr>
        <p:grpSp>
          <p:nvGrpSpPr>
            <p:cNvPr id="33" name="组合 32"/>
            <p:cNvGrpSpPr/>
            <p:nvPr/>
          </p:nvGrpSpPr>
          <p:grpSpPr>
            <a:xfrm>
              <a:off x="4741270" y="4074426"/>
              <a:ext cx="1827597" cy="1827597"/>
              <a:chOff x="4926840" y="1732375"/>
              <a:chExt cx="1656097" cy="1656098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4926840" y="1732375"/>
                <a:ext cx="1656097" cy="1656098"/>
              </a:xfrm>
              <a:custGeom>
                <a:avLst/>
                <a:gdLst>
                  <a:gd name="connsiteX0" fmla="*/ 734066 w 1656097"/>
                  <a:gd name="connsiteY0" fmla="*/ 0 h 1656098"/>
                  <a:gd name="connsiteX1" fmla="*/ 922032 w 1656097"/>
                  <a:gd name="connsiteY1" fmla="*/ 0 h 1656098"/>
                  <a:gd name="connsiteX2" fmla="*/ 958682 w 1656097"/>
                  <a:gd name="connsiteY2" fmla="*/ 170987 h 1656098"/>
                  <a:gd name="connsiteX3" fmla="*/ 967537 w 1656097"/>
                  <a:gd name="connsiteY3" fmla="*/ 172338 h 1656098"/>
                  <a:gd name="connsiteX4" fmla="*/ 1042604 w 1656097"/>
                  <a:gd name="connsiteY4" fmla="*/ 194634 h 1656098"/>
                  <a:gd name="connsiteX5" fmla="*/ 1160682 w 1656097"/>
                  <a:gd name="connsiteY5" fmla="*/ 63947 h 1656098"/>
                  <a:gd name="connsiteX6" fmla="*/ 1323465 w 1656097"/>
                  <a:gd name="connsiteY6" fmla="*/ 157929 h 1656098"/>
                  <a:gd name="connsiteX7" fmla="*/ 1271151 w 1656097"/>
                  <a:gd name="connsiteY7" fmla="*/ 319877 h 1656098"/>
                  <a:gd name="connsiteX8" fmla="*/ 1280994 w 1656097"/>
                  <a:gd name="connsiteY8" fmla="*/ 327054 h 1656098"/>
                  <a:gd name="connsiteX9" fmla="*/ 1333335 w 1656097"/>
                  <a:gd name="connsiteY9" fmla="*/ 377405 h 1656098"/>
                  <a:gd name="connsiteX10" fmla="*/ 1338950 w 1656097"/>
                  <a:gd name="connsiteY10" fmla="*/ 384065 h 1656098"/>
                  <a:gd name="connsiteX11" fmla="*/ 1498169 w 1656097"/>
                  <a:gd name="connsiteY11" fmla="*/ 332634 h 1656098"/>
                  <a:gd name="connsiteX12" fmla="*/ 1592152 w 1656097"/>
                  <a:gd name="connsiteY12" fmla="*/ 495417 h 1656098"/>
                  <a:gd name="connsiteX13" fmla="*/ 1473528 w 1656097"/>
                  <a:gd name="connsiteY13" fmla="*/ 602595 h 1656098"/>
                  <a:gd name="connsiteX14" fmla="*/ 1483127 w 1656097"/>
                  <a:gd name="connsiteY14" fmla="*/ 626411 h 1656098"/>
                  <a:gd name="connsiteX15" fmla="*/ 1501984 w 1656097"/>
                  <a:gd name="connsiteY15" fmla="*/ 701032 h 1656098"/>
                  <a:gd name="connsiteX16" fmla="*/ 1656097 w 1656097"/>
                  <a:gd name="connsiteY16" fmla="*/ 734067 h 1656098"/>
                  <a:gd name="connsiteX17" fmla="*/ 1656097 w 1656097"/>
                  <a:gd name="connsiteY17" fmla="*/ 922032 h 1656098"/>
                  <a:gd name="connsiteX18" fmla="*/ 1511749 w 1656097"/>
                  <a:gd name="connsiteY18" fmla="*/ 952973 h 1656098"/>
                  <a:gd name="connsiteX19" fmla="*/ 1506114 w 1656097"/>
                  <a:gd name="connsiteY19" fmla="*/ 989892 h 1656098"/>
                  <a:gd name="connsiteX20" fmla="*/ 1491538 w 1656097"/>
                  <a:gd name="connsiteY20" fmla="*/ 1048074 h 1656098"/>
                  <a:gd name="connsiteX21" fmla="*/ 1485827 w 1656097"/>
                  <a:gd name="connsiteY21" fmla="*/ 1064617 h 1656098"/>
                  <a:gd name="connsiteX22" fmla="*/ 1592152 w 1656097"/>
                  <a:gd name="connsiteY22" fmla="*/ 1160683 h 1656098"/>
                  <a:gd name="connsiteX23" fmla="*/ 1498169 w 1656097"/>
                  <a:gd name="connsiteY23" fmla="*/ 1323465 h 1656098"/>
                  <a:gd name="connsiteX24" fmla="*/ 1367507 w 1656097"/>
                  <a:gd name="connsiteY24" fmla="*/ 1281258 h 1656098"/>
                  <a:gd name="connsiteX25" fmla="*/ 1351398 w 1656097"/>
                  <a:gd name="connsiteY25" fmla="*/ 1303350 h 1656098"/>
                  <a:gd name="connsiteX26" fmla="*/ 1301049 w 1656097"/>
                  <a:gd name="connsiteY26" fmla="*/ 1355691 h 1656098"/>
                  <a:gd name="connsiteX27" fmla="*/ 1282493 w 1656097"/>
                  <a:gd name="connsiteY27" fmla="*/ 1371332 h 1656098"/>
                  <a:gd name="connsiteX28" fmla="*/ 1323465 w 1656097"/>
                  <a:gd name="connsiteY28" fmla="*/ 1498169 h 1656098"/>
                  <a:gd name="connsiteX29" fmla="*/ 1160682 w 1656097"/>
                  <a:gd name="connsiteY29" fmla="*/ 1592152 h 1656098"/>
                  <a:gd name="connsiteX30" fmla="*/ 1074277 w 1656097"/>
                  <a:gd name="connsiteY30" fmla="*/ 1496521 h 1656098"/>
                  <a:gd name="connsiteX31" fmla="*/ 1052042 w 1656097"/>
                  <a:gd name="connsiteY31" fmla="*/ 1505484 h 1656098"/>
                  <a:gd name="connsiteX32" fmla="*/ 948719 w 1656097"/>
                  <a:gd name="connsiteY32" fmla="*/ 1531593 h 1656098"/>
                  <a:gd name="connsiteX33" fmla="*/ 922032 w 1656097"/>
                  <a:gd name="connsiteY33" fmla="*/ 1656098 h 1656098"/>
                  <a:gd name="connsiteX34" fmla="*/ 734066 w 1656097"/>
                  <a:gd name="connsiteY34" fmla="*/ 1656098 h 1656098"/>
                  <a:gd name="connsiteX35" fmla="*/ 707323 w 1656097"/>
                  <a:gd name="connsiteY35" fmla="*/ 1531333 h 1656098"/>
                  <a:gd name="connsiteX36" fmla="*/ 688561 w 1656097"/>
                  <a:gd name="connsiteY36" fmla="*/ 1528470 h 1656098"/>
                  <a:gd name="connsiteX37" fmla="*/ 581645 w 1656097"/>
                  <a:gd name="connsiteY37" fmla="*/ 1496716 h 1656098"/>
                  <a:gd name="connsiteX38" fmla="*/ 495416 w 1656097"/>
                  <a:gd name="connsiteY38" fmla="*/ 1592152 h 1656098"/>
                  <a:gd name="connsiteX39" fmla="*/ 332634 w 1656097"/>
                  <a:gd name="connsiteY39" fmla="*/ 1498169 h 1656098"/>
                  <a:gd name="connsiteX40" fmla="*/ 373389 w 1656097"/>
                  <a:gd name="connsiteY40" fmla="*/ 1372000 h 1656098"/>
                  <a:gd name="connsiteX41" fmla="*/ 293970 w 1656097"/>
                  <a:gd name="connsiteY41" fmla="*/ 1290661 h 1656098"/>
                  <a:gd name="connsiteX42" fmla="*/ 287662 w 1656097"/>
                  <a:gd name="connsiteY42" fmla="*/ 1281558 h 1656098"/>
                  <a:gd name="connsiteX43" fmla="*/ 157930 w 1656097"/>
                  <a:gd name="connsiteY43" fmla="*/ 1323465 h 1656098"/>
                  <a:gd name="connsiteX44" fmla="*/ 63947 w 1656097"/>
                  <a:gd name="connsiteY44" fmla="*/ 1160683 h 1656098"/>
                  <a:gd name="connsiteX45" fmla="*/ 170348 w 1656097"/>
                  <a:gd name="connsiteY45" fmla="*/ 1064548 h 1656098"/>
                  <a:gd name="connsiteX46" fmla="*/ 159896 w 1656097"/>
                  <a:gd name="connsiteY46" fmla="*/ 1031651 h 1656098"/>
                  <a:gd name="connsiteX47" fmla="*/ 144063 w 1656097"/>
                  <a:gd name="connsiteY47" fmla="*/ 952912 h 1656098"/>
                  <a:gd name="connsiteX48" fmla="*/ 0 w 1656097"/>
                  <a:gd name="connsiteY48" fmla="*/ 922032 h 1656098"/>
                  <a:gd name="connsiteX49" fmla="*/ 0 w 1656097"/>
                  <a:gd name="connsiteY49" fmla="*/ 734067 h 1656098"/>
                  <a:gd name="connsiteX50" fmla="*/ 152682 w 1656097"/>
                  <a:gd name="connsiteY50" fmla="*/ 701339 h 1656098"/>
                  <a:gd name="connsiteX51" fmla="*/ 159896 w 1656097"/>
                  <a:gd name="connsiteY51" fmla="*/ 669158 h 1656098"/>
                  <a:gd name="connsiteX52" fmla="*/ 182923 w 1656097"/>
                  <a:gd name="connsiteY52" fmla="*/ 602913 h 1656098"/>
                  <a:gd name="connsiteX53" fmla="*/ 63947 w 1656097"/>
                  <a:gd name="connsiteY53" fmla="*/ 495417 h 1656098"/>
                  <a:gd name="connsiteX54" fmla="*/ 157930 w 1656097"/>
                  <a:gd name="connsiteY54" fmla="*/ 332634 h 1656098"/>
                  <a:gd name="connsiteX55" fmla="*/ 318389 w 1656097"/>
                  <a:gd name="connsiteY55" fmla="*/ 384465 h 1656098"/>
                  <a:gd name="connsiteX56" fmla="*/ 353537 w 1656097"/>
                  <a:gd name="connsiteY56" fmla="*/ 346539 h 1656098"/>
                  <a:gd name="connsiteX57" fmla="*/ 385166 w 1656097"/>
                  <a:gd name="connsiteY57" fmla="*/ 320558 h 1656098"/>
                  <a:gd name="connsiteX58" fmla="*/ 332634 w 1656097"/>
                  <a:gd name="connsiteY58" fmla="*/ 157929 h 1656098"/>
                  <a:gd name="connsiteX59" fmla="*/ 495416 w 1656097"/>
                  <a:gd name="connsiteY59" fmla="*/ 63947 h 1656098"/>
                  <a:gd name="connsiteX60" fmla="*/ 612546 w 1656097"/>
                  <a:gd name="connsiteY60" fmla="*/ 193585 h 1656098"/>
                  <a:gd name="connsiteX61" fmla="*/ 688561 w 1656097"/>
                  <a:gd name="connsiteY61" fmla="*/ 172338 h 1656098"/>
                  <a:gd name="connsiteX62" fmla="*/ 697415 w 1656097"/>
                  <a:gd name="connsiteY62" fmla="*/ 170987 h 16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656097" h="1656098">
                    <a:moveTo>
                      <a:pt x="734066" y="0"/>
                    </a:moveTo>
                    <a:lnTo>
                      <a:pt x="922032" y="0"/>
                    </a:lnTo>
                    <a:lnTo>
                      <a:pt x="958682" y="170987"/>
                    </a:lnTo>
                    <a:lnTo>
                      <a:pt x="967537" y="172338"/>
                    </a:lnTo>
                    <a:lnTo>
                      <a:pt x="1042604" y="194634"/>
                    </a:lnTo>
                    <a:lnTo>
                      <a:pt x="1160682" y="63947"/>
                    </a:lnTo>
                    <a:lnTo>
                      <a:pt x="1323465" y="157929"/>
                    </a:lnTo>
                    <a:lnTo>
                      <a:pt x="1271151" y="319877"/>
                    </a:lnTo>
                    <a:lnTo>
                      <a:pt x="1280994" y="327054"/>
                    </a:lnTo>
                    <a:cubicBezTo>
                      <a:pt x="1299308" y="342918"/>
                      <a:pt x="1316780" y="359726"/>
                      <a:pt x="1333335" y="377405"/>
                    </a:cubicBezTo>
                    <a:lnTo>
                      <a:pt x="1338950" y="384065"/>
                    </a:lnTo>
                    <a:lnTo>
                      <a:pt x="1498169" y="332634"/>
                    </a:lnTo>
                    <a:lnTo>
                      <a:pt x="1592152" y="495417"/>
                    </a:lnTo>
                    <a:lnTo>
                      <a:pt x="1473528" y="602595"/>
                    </a:lnTo>
                    <a:lnTo>
                      <a:pt x="1483127" y="626411"/>
                    </a:lnTo>
                    <a:lnTo>
                      <a:pt x="1501984" y="701032"/>
                    </a:lnTo>
                    <a:lnTo>
                      <a:pt x="1656097" y="734067"/>
                    </a:lnTo>
                    <a:lnTo>
                      <a:pt x="1656097" y="922032"/>
                    </a:lnTo>
                    <a:lnTo>
                      <a:pt x="1511749" y="952973"/>
                    </a:lnTo>
                    <a:lnTo>
                      <a:pt x="1506114" y="989892"/>
                    </a:lnTo>
                    <a:cubicBezTo>
                      <a:pt x="1502081" y="1009604"/>
                      <a:pt x="1497209" y="1029011"/>
                      <a:pt x="1491538" y="1048074"/>
                    </a:cubicBezTo>
                    <a:lnTo>
                      <a:pt x="1485827" y="1064617"/>
                    </a:lnTo>
                    <a:lnTo>
                      <a:pt x="1592152" y="1160683"/>
                    </a:lnTo>
                    <a:lnTo>
                      <a:pt x="1498169" y="1323465"/>
                    </a:lnTo>
                    <a:lnTo>
                      <a:pt x="1367507" y="1281258"/>
                    </a:lnTo>
                    <a:lnTo>
                      <a:pt x="1351398" y="1303350"/>
                    </a:lnTo>
                    <a:cubicBezTo>
                      <a:pt x="1335535" y="1321664"/>
                      <a:pt x="1318727" y="1339136"/>
                      <a:pt x="1301049" y="1355691"/>
                    </a:cubicBezTo>
                    <a:lnTo>
                      <a:pt x="1282493" y="1371332"/>
                    </a:lnTo>
                    <a:lnTo>
                      <a:pt x="1323465" y="1498169"/>
                    </a:lnTo>
                    <a:lnTo>
                      <a:pt x="1160682" y="1592152"/>
                    </a:lnTo>
                    <a:lnTo>
                      <a:pt x="1074277" y="1496521"/>
                    </a:lnTo>
                    <a:lnTo>
                      <a:pt x="1052042" y="1505484"/>
                    </a:lnTo>
                    <a:lnTo>
                      <a:pt x="948719" y="1531593"/>
                    </a:lnTo>
                    <a:lnTo>
                      <a:pt x="922032" y="1656098"/>
                    </a:lnTo>
                    <a:lnTo>
                      <a:pt x="734066" y="1656098"/>
                    </a:lnTo>
                    <a:lnTo>
                      <a:pt x="707323" y="1531333"/>
                    </a:lnTo>
                    <a:lnTo>
                      <a:pt x="688561" y="1528470"/>
                    </a:lnTo>
                    <a:lnTo>
                      <a:pt x="581645" y="1496716"/>
                    </a:lnTo>
                    <a:lnTo>
                      <a:pt x="495416" y="1592152"/>
                    </a:lnTo>
                    <a:lnTo>
                      <a:pt x="332634" y="1498169"/>
                    </a:lnTo>
                    <a:lnTo>
                      <a:pt x="373389" y="1372000"/>
                    </a:lnTo>
                    <a:lnTo>
                      <a:pt x="293970" y="1290661"/>
                    </a:lnTo>
                    <a:lnTo>
                      <a:pt x="287662" y="1281558"/>
                    </a:lnTo>
                    <a:lnTo>
                      <a:pt x="157930" y="1323465"/>
                    </a:lnTo>
                    <a:lnTo>
                      <a:pt x="63947" y="1160683"/>
                    </a:lnTo>
                    <a:lnTo>
                      <a:pt x="170348" y="1064548"/>
                    </a:lnTo>
                    <a:lnTo>
                      <a:pt x="159896" y="1031651"/>
                    </a:lnTo>
                    <a:lnTo>
                      <a:pt x="144063" y="952912"/>
                    </a:lnTo>
                    <a:lnTo>
                      <a:pt x="0" y="922032"/>
                    </a:lnTo>
                    <a:lnTo>
                      <a:pt x="0" y="734067"/>
                    </a:lnTo>
                    <a:lnTo>
                      <a:pt x="152682" y="701339"/>
                    </a:lnTo>
                    <a:lnTo>
                      <a:pt x="159896" y="669158"/>
                    </a:lnTo>
                    <a:lnTo>
                      <a:pt x="182923" y="602913"/>
                    </a:lnTo>
                    <a:lnTo>
                      <a:pt x="63947" y="495417"/>
                    </a:lnTo>
                    <a:lnTo>
                      <a:pt x="157930" y="332634"/>
                    </a:lnTo>
                    <a:lnTo>
                      <a:pt x="318389" y="384465"/>
                    </a:lnTo>
                    <a:lnTo>
                      <a:pt x="353537" y="346539"/>
                    </a:lnTo>
                    <a:lnTo>
                      <a:pt x="385166" y="320558"/>
                    </a:lnTo>
                    <a:lnTo>
                      <a:pt x="332634" y="157929"/>
                    </a:lnTo>
                    <a:lnTo>
                      <a:pt x="495416" y="63947"/>
                    </a:lnTo>
                    <a:lnTo>
                      <a:pt x="612546" y="193585"/>
                    </a:lnTo>
                    <a:lnTo>
                      <a:pt x="688561" y="172338"/>
                    </a:lnTo>
                    <a:lnTo>
                      <a:pt x="697415" y="17098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E87071"/>
              </a:solidFill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5313048" y="2122912"/>
                <a:ext cx="883681" cy="8836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5155030" y="4608474"/>
              <a:ext cx="10001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E8707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72113" y="1322525"/>
            <a:ext cx="6019887" cy="791766"/>
            <a:chOff x="6172112" y="884374"/>
            <a:chExt cx="6019887" cy="791765"/>
          </a:xfrm>
        </p:grpSpPr>
        <p:grpSp>
          <p:nvGrpSpPr>
            <p:cNvPr id="41" name="组合 40"/>
            <p:cNvGrpSpPr/>
            <p:nvPr/>
          </p:nvGrpSpPr>
          <p:grpSpPr>
            <a:xfrm>
              <a:off x="6172112" y="884374"/>
              <a:ext cx="6019887" cy="791765"/>
              <a:chOff x="5947699" y="908862"/>
              <a:chExt cx="6019887" cy="791765"/>
            </a:xfrm>
          </p:grpSpPr>
          <p:grpSp>
            <p:nvGrpSpPr>
              <p:cNvPr id="52" name="组合 51"/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6" name="任意多边形 55"/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-1" fmla="*/ 0 w 2815771"/>
                    <a:gd name="connsiteY0-2" fmla="*/ 0 h 649982"/>
                    <a:gd name="connsiteX1-3" fmla="*/ 254183 w 2815771"/>
                    <a:gd name="connsiteY1-4" fmla="*/ 649982 h 649982"/>
                    <a:gd name="connsiteX2-5" fmla="*/ 2815771 w 2815771"/>
                    <a:gd name="connsiteY2-6" fmla="*/ 638628 h 64998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文本框 52"/>
              <p:cNvSpPr txBox="1"/>
              <p:nvPr/>
            </p:nvSpPr>
            <p:spPr>
              <a:xfrm>
                <a:off x="6852147" y="908862"/>
                <a:ext cx="51154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663A77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Features of BigCommerce Platform</a:t>
                </a:r>
                <a:endParaRPr lang="zh-CN" altLang="en-US" b="1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6290682" y="1331295"/>
                <a:ext cx="44577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BigCommerce Platform have what to offer? SEO Tools?</a:t>
                </a: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Group 46"/>
            <p:cNvGrpSpPr>
              <a:grpSpLocks noChangeAspect="1"/>
            </p:cNvGrpSpPr>
            <p:nvPr/>
          </p:nvGrpSpPr>
          <p:grpSpPr bwMode="auto">
            <a:xfrm>
              <a:off x="6599037" y="916055"/>
              <a:ext cx="513393" cy="317847"/>
              <a:chOff x="3098" y="1701"/>
              <a:chExt cx="1486" cy="920"/>
            </a:xfrm>
            <a:solidFill>
              <a:schemeClr val="tx1">
                <a:lumMod val="50000"/>
                <a:lumOff val="50000"/>
                <a:alpha val="40000"/>
              </a:schemeClr>
            </a:solidFill>
          </p:grpSpPr>
          <p:sp>
            <p:nvSpPr>
              <p:cNvPr id="49" name="Freeform 47"/>
              <p:cNvSpPr/>
              <p:nvPr/>
            </p:nvSpPr>
            <p:spPr bwMode="auto">
              <a:xfrm>
                <a:off x="3468" y="1701"/>
                <a:ext cx="746" cy="920"/>
              </a:xfrm>
              <a:custGeom>
                <a:avLst/>
                <a:gdLst>
                  <a:gd name="T0" fmla="*/ 157 w 314"/>
                  <a:gd name="T1" fmla="*/ 0 h 386"/>
                  <a:gd name="T2" fmla="*/ 68 w 314"/>
                  <a:gd name="T3" fmla="*/ 89 h 386"/>
                  <a:gd name="T4" fmla="*/ 127 w 314"/>
                  <a:gd name="T5" fmla="*/ 172 h 386"/>
                  <a:gd name="T6" fmla="*/ 103 w 314"/>
                  <a:gd name="T7" fmla="*/ 172 h 386"/>
                  <a:gd name="T8" fmla="*/ 16 w 314"/>
                  <a:gd name="T9" fmla="*/ 320 h 386"/>
                  <a:gd name="T10" fmla="*/ 28 w 314"/>
                  <a:gd name="T11" fmla="*/ 386 h 386"/>
                  <a:gd name="T12" fmla="*/ 132 w 314"/>
                  <a:gd name="T13" fmla="*/ 386 h 386"/>
                  <a:gd name="T14" fmla="*/ 154 w 314"/>
                  <a:gd name="T15" fmla="*/ 203 h 386"/>
                  <a:gd name="T16" fmla="*/ 132 w 314"/>
                  <a:gd name="T17" fmla="*/ 180 h 386"/>
                  <a:gd name="T18" fmla="*/ 182 w 314"/>
                  <a:gd name="T19" fmla="*/ 180 h 386"/>
                  <a:gd name="T20" fmla="*/ 160 w 314"/>
                  <a:gd name="T21" fmla="*/ 203 h 386"/>
                  <a:gd name="T22" fmla="*/ 182 w 314"/>
                  <a:gd name="T23" fmla="*/ 386 h 386"/>
                  <a:gd name="T24" fmla="*/ 286 w 314"/>
                  <a:gd name="T25" fmla="*/ 386 h 386"/>
                  <a:gd name="T26" fmla="*/ 298 w 314"/>
                  <a:gd name="T27" fmla="*/ 320 h 386"/>
                  <a:gd name="T28" fmla="*/ 211 w 314"/>
                  <a:gd name="T29" fmla="*/ 172 h 386"/>
                  <a:gd name="T30" fmla="*/ 187 w 314"/>
                  <a:gd name="T31" fmla="*/ 172 h 386"/>
                  <a:gd name="T32" fmla="*/ 246 w 314"/>
                  <a:gd name="T33" fmla="*/ 89 h 386"/>
                  <a:gd name="T34" fmla="*/ 157 w 314"/>
                  <a:gd name="T3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4" h="386">
                    <a:moveTo>
                      <a:pt x="157" y="0"/>
                    </a:moveTo>
                    <a:cubicBezTo>
                      <a:pt x="108" y="0"/>
                      <a:pt x="68" y="40"/>
                      <a:pt x="68" y="89"/>
                    </a:cubicBezTo>
                    <a:cubicBezTo>
                      <a:pt x="68" y="127"/>
                      <a:pt x="93" y="160"/>
                      <a:pt x="127" y="172"/>
                    </a:cubicBezTo>
                    <a:cubicBezTo>
                      <a:pt x="103" y="172"/>
                      <a:pt x="103" y="172"/>
                      <a:pt x="103" y="172"/>
                    </a:cubicBezTo>
                    <a:cubicBezTo>
                      <a:pt x="55" y="172"/>
                      <a:pt x="26" y="291"/>
                      <a:pt x="16" y="320"/>
                    </a:cubicBezTo>
                    <a:cubicBezTo>
                      <a:pt x="0" y="363"/>
                      <a:pt x="28" y="386"/>
                      <a:pt x="28" y="386"/>
                    </a:cubicBezTo>
                    <a:cubicBezTo>
                      <a:pt x="132" y="386"/>
                      <a:pt x="132" y="386"/>
                      <a:pt x="132" y="386"/>
                    </a:cubicBezTo>
                    <a:cubicBezTo>
                      <a:pt x="154" y="203"/>
                      <a:pt x="154" y="203"/>
                      <a:pt x="154" y="203"/>
                    </a:cubicBezTo>
                    <a:cubicBezTo>
                      <a:pt x="132" y="180"/>
                      <a:pt x="132" y="180"/>
                      <a:pt x="132" y="180"/>
                    </a:cubicBezTo>
                    <a:cubicBezTo>
                      <a:pt x="182" y="180"/>
                      <a:pt x="182" y="180"/>
                      <a:pt x="182" y="180"/>
                    </a:cubicBezTo>
                    <a:cubicBezTo>
                      <a:pt x="160" y="203"/>
                      <a:pt x="160" y="203"/>
                      <a:pt x="160" y="203"/>
                    </a:cubicBezTo>
                    <a:cubicBezTo>
                      <a:pt x="182" y="386"/>
                      <a:pt x="182" y="386"/>
                      <a:pt x="182" y="386"/>
                    </a:cubicBezTo>
                    <a:cubicBezTo>
                      <a:pt x="286" y="386"/>
                      <a:pt x="286" y="386"/>
                      <a:pt x="286" y="386"/>
                    </a:cubicBezTo>
                    <a:cubicBezTo>
                      <a:pt x="286" y="386"/>
                      <a:pt x="314" y="363"/>
                      <a:pt x="298" y="320"/>
                    </a:cubicBezTo>
                    <a:cubicBezTo>
                      <a:pt x="288" y="291"/>
                      <a:pt x="259" y="172"/>
                      <a:pt x="211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221" y="160"/>
                      <a:pt x="246" y="127"/>
                      <a:pt x="246" y="89"/>
                    </a:cubicBezTo>
                    <a:cubicBezTo>
                      <a:pt x="246" y="40"/>
                      <a:pt x="206" y="0"/>
                      <a:pt x="1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50" name="Freeform 48"/>
              <p:cNvSpPr/>
              <p:nvPr/>
            </p:nvSpPr>
            <p:spPr bwMode="auto">
              <a:xfrm>
                <a:off x="3098" y="1871"/>
                <a:ext cx="475" cy="750"/>
              </a:xfrm>
              <a:custGeom>
                <a:avLst/>
                <a:gdLst>
                  <a:gd name="T0" fmla="*/ 128 w 200"/>
                  <a:gd name="T1" fmla="*/ 0 h 315"/>
                  <a:gd name="T2" fmla="*/ 55 w 200"/>
                  <a:gd name="T3" fmla="*/ 73 h 315"/>
                  <a:gd name="T4" fmla="*/ 103 w 200"/>
                  <a:gd name="T5" fmla="*/ 141 h 315"/>
                  <a:gd name="T6" fmla="*/ 84 w 200"/>
                  <a:gd name="T7" fmla="*/ 141 h 315"/>
                  <a:gd name="T8" fmla="*/ 13 w 200"/>
                  <a:gd name="T9" fmla="*/ 261 h 315"/>
                  <a:gd name="T10" fmla="*/ 23 w 200"/>
                  <a:gd name="T11" fmla="*/ 315 h 315"/>
                  <a:gd name="T12" fmla="*/ 108 w 200"/>
                  <a:gd name="T13" fmla="*/ 315 h 315"/>
                  <a:gd name="T14" fmla="*/ 126 w 200"/>
                  <a:gd name="T15" fmla="*/ 166 h 315"/>
                  <a:gd name="T16" fmla="*/ 107 w 200"/>
                  <a:gd name="T17" fmla="*/ 147 h 315"/>
                  <a:gd name="T18" fmla="*/ 149 w 200"/>
                  <a:gd name="T19" fmla="*/ 147 h 315"/>
                  <a:gd name="T20" fmla="*/ 130 w 200"/>
                  <a:gd name="T21" fmla="*/ 166 h 315"/>
                  <a:gd name="T22" fmla="*/ 148 w 200"/>
                  <a:gd name="T23" fmla="*/ 315 h 315"/>
                  <a:gd name="T24" fmla="*/ 168 w 200"/>
                  <a:gd name="T25" fmla="*/ 315 h 315"/>
                  <a:gd name="T26" fmla="*/ 161 w 200"/>
                  <a:gd name="T27" fmla="*/ 245 h 315"/>
                  <a:gd name="T28" fmla="*/ 166 w 200"/>
                  <a:gd name="T29" fmla="*/ 228 h 315"/>
                  <a:gd name="T30" fmla="*/ 194 w 200"/>
                  <a:gd name="T31" fmla="*/ 152 h 315"/>
                  <a:gd name="T32" fmla="*/ 172 w 200"/>
                  <a:gd name="T33" fmla="*/ 141 h 315"/>
                  <a:gd name="T34" fmla="*/ 152 w 200"/>
                  <a:gd name="T35" fmla="*/ 141 h 315"/>
                  <a:gd name="T36" fmla="*/ 200 w 200"/>
                  <a:gd name="T37" fmla="*/ 73 h 315"/>
                  <a:gd name="T38" fmla="*/ 128 w 200"/>
                  <a:gd name="T3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0" h="315">
                    <a:moveTo>
                      <a:pt x="128" y="0"/>
                    </a:moveTo>
                    <a:cubicBezTo>
                      <a:pt x="88" y="0"/>
                      <a:pt x="55" y="33"/>
                      <a:pt x="55" y="73"/>
                    </a:cubicBezTo>
                    <a:cubicBezTo>
                      <a:pt x="55" y="104"/>
                      <a:pt x="76" y="131"/>
                      <a:pt x="103" y="141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45" y="141"/>
                      <a:pt x="21" y="238"/>
                      <a:pt x="13" y="261"/>
                    </a:cubicBezTo>
                    <a:cubicBezTo>
                      <a:pt x="0" y="296"/>
                      <a:pt x="23" y="315"/>
                      <a:pt x="23" y="315"/>
                    </a:cubicBezTo>
                    <a:cubicBezTo>
                      <a:pt x="108" y="315"/>
                      <a:pt x="108" y="315"/>
                      <a:pt x="108" y="315"/>
                    </a:cubicBezTo>
                    <a:cubicBezTo>
                      <a:pt x="126" y="166"/>
                      <a:pt x="126" y="166"/>
                      <a:pt x="126" y="166"/>
                    </a:cubicBezTo>
                    <a:cubicBezTo>
                      <a:pt x="107" y="147"/>
                      <a:pt x="107" y="147"/>
                      <a:pt x="107" y="147"/>
                    </a:cubicBezTo>
                    <a:cubicBezTo>
                      <a:pt x="149" y="147"/>
                      <a:pt x="149" y="147"/>
                      <a:pt x="149" y="147"/>
                    </a:cubicBezTo>
                    <a:cubicBezTo>
                      <a:pt x="130" y="166"/>
                      <a:pt x="130" y="166"/>
                      <a:pt x="130" y="166"/>
                    </a:cubicBezTo>
                    <a:cubicBezTo>
                      <a:pt x="148" y="315"/>
                      <a:pt x="148" y="315"/>
                      <a:pt x="148" y="315"/>
                    </a:cubicBezTo>
                    <a:cubicBezTo>
                      <a:pt x="168" y="315"/>
                      <a:pt x="168" y="315"/>
                      <a:pt x="168" y="315"/>
                    </a:cubicBezTo>
                    <a:cubicBezTo>
                      <a:pt x="160" y="303"/>
                      <a:pt x="149" y="279"/>
                      <a:pt x="161" y="245"/>
                    </a:cubicBezTo>
                    <a:cubicBezTo>
                      <a:pt x="162" y="241"/>
                      <a:pt x="164" y="235"/>
                      <a:pt x="166" y="228"/>
                    </a:cubicBezTo>
                    <a:cubicBezTo>
                      <a:pt x="173" y="207"/>
                      <a:pt x="182" y="178"/>
                      <a:pt x="194" y="152"/>
                    </a:cubicBezTo>
                    <a:cubicBezTo>
                      <a:pt x="188" y="145"/>
                      <a:pt x="180" y="141"/>
                      <a:pt x="172" y="141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80" y="131"/>
                      <a:pt x="200" y="104"/>
                      <a:pt x="200" y="73"/>
                    </a:cubicBezTo>
                    <a:cubicBezTo>
                      <a:pt x="200" y="33"/>
                      <a:pt x="168" y="0"/>
                      <a:pt x="1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51" name="Freeform 49"/>
              <p:cNvSpPr/>
              <p:nvPr/>
            </p:nvSpPr>
            <p:spPr bwMode="auto">
              <a:xfrm>
                <a:off x="4110" y="1871"/>
                <a:ext cx="474" cy="750"/>
              </a:xfrm>
              <a:custGeom>
                <a:avLst/>
                <a:gdLst>
                  <a:gd name="T0" fmla="*/ 72 w 200"/>
                  <a:gd name="T1" fmla="*/ 0 h 315"/>
                  <a:gd name="T2" fmla="*/ 0 w 200"/>
                  <a:gd name="T3" fmla="*/ 73 h 315"/>
                  <a:gd name="T4" fmla="*/ 48 w 200"/>
                  <a:gd name="T5" fmla="*/ 141 h 315"/>
                  <a:gd name="T6" fmla="*/ 28 w 200"/>
                  <a:gd name="T7" fmla="*/ 141 h 315"/>
                  <a:gd name="T8" fmla="*/ 6 w 200"/>
                  <a:gd name="T9" fmla="*/ 152 h 315"/>
                  <a:gd name="T10" fmla="*/ 34 w 200"/>
                  <a:gd name="T11" fmla="*/ 228 h 315"/>
                  <a:gd name="T12" fmla="*/ 39 w 200"/>
                  <a:gd name="T13" fmla="*/ 245 h 315"/>
                  <a:gd name="T14" fmla="*/ 32 w 200"/>
                  <a:gd name="T15" fmla="*/ 315 h 315"/>
                  <a:gd name="T16" fmla="*/ 52 w 200"/>
                  <a:gd name="T17" fmla="*/ 315 h 315"/>
                  <a:gd name="T18" fmla="*/ 70 w 200"/>
                  <a:gd name="T19" fmla="*/ 166 h 315"/>
                  <a:gd name="T20" fmla="*/ 52 w 200"/>
                  <a:gd name="T21" fmla="*/ 147 h 315"/>
                  <a:gd name="T22" fmla="*/ 93 w 200"/>
                  <a:gd name="T23" fmla="*/ 147 h 315"/>
                  <a:gd name="T24" fmla="*/ 74 w 200"/>
                  <a:gd name="T25" fmla="*/ 166 h 315"/>
                  <a:gd name="T26" fmla="*/ 92 w 200"/>
                  <a:gd name="T27" fmla="*/ 315 h 315"/>
                  <a:gd name="T28" fmla="*/ 178 w 200"/>
                  <a:gd name="T29" fmla="*/ 315 h 315"/>
                  <a:gd name="T30" fmla="*/ 187 w 200"/>
                  <a:gd name="T31" fmla="*/ 261 h 315"/>
                  <a:gd name="T32" fmla="*/ 116 w 200"/>
                  <a:gd name="T33" fmla="*/ 141 h 315"/>
                  <a:gd name="T34" fmla="*/ 97 w 200"/>
                  <a:gd name="T35" fmla="*/ 141 h 315"/>
                  <a:gd name="T36" fmla="*/ 145 w 200"/>
                  <a:gd name="T37" fmla="*/ 73 h 315"/>
                  <a:gd name="T38" fmla="*/ 72 w 200"/>
                  <a:gd name="T3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0" h="315">
                    <a:moveTo>
                      <a:pt x="72" y="0"/>
                    </a:moveTo>
                    <a:cubicBezTo>
                      <a:pt x="32" y="0"/>
                      <a:pt x="0" y="33"/>
                      <a:pt x="0" y="73"/>
                    </a:cubicBezTo>
                    <a:cubicBezTo>
                      <a:pt x="0" y="104"/>
                      <a:pt x="20" y="131"/>
                      <a:pt x="48" y="141"/>
                    </a:cubicBezTo>
                    <a:cubicBezTo>
                      <a:pt x="28" y="141"/>
                      <a:pt x="28" y="141"/>
                      <a:pt x="28" y="141"/>
                    </a:cubicBezTo>
                    <a:cubicBezTo>
                      <a:pt x="20" y="141"/>
                      <a:pt x="13" y="145"/>
                      <a:pt x="6" y="152"/>
                    </a:cubicBezTo>
                    <a:cubicBezTo>
                      <a:pt x="18" y="178"/>
                      <a:pt x="27" y="207"/>
                      <a:pt x="34" y="228"/>
                    </a:cubicBezTo>
                    <a:cubicBezTo>
                      <a:pt x="36" y="235"/>
                      <a:pt x="38" y="241"/>
                      <a:pt x="39" y="245"/>
                    </a:cubicBezTo>
                    <a:cubicBezTo>
                      <a:pt x="52" y="279"/>
                      <a:pt x="40" y="303"/>
                      <a:pt x="32" y="315"/>
                    </a:cubicBezTo>
                    <a:cubicBezTo>
                      <a:pt x="52" y="315"/>
                      <a:pt x="52" y="315"/>
                      <a:pt x="52" y="315"/>
                    </a:cubicBezTo>
                    <a:cubicBezTo>
                      <a:pt x="70" y="166"/>
                      <a:pt x="70" y="166"/>
                      <a:pt x="70" y="166"/>
                    </a:cubicBezTo>
                    <a:cubicBezTo>
                      <a:pt x="52" y="147"/>
                      <a:pt x="52" y="147"/>
                      <a:pt x="52" y="147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74" y="166"/>
                      <a:pt x="74" y="166"/>
                      <a:pt x="74" y="166"/>
                    </a:cubicBezTo>
                    <a:cubicBezTo>
                      <a:pt x="92" y="315"/>
                      <a:pt x="92" y="315"/>
                      <a:pt x="92" y="315"/>
                    </a:cubicBezTo>
                    <a:cubicBezTo>
                      <a:pt x="178" y="315"/>
                      <a:pt x="178" y="315"/>
                      <a:pt x="178" y="315"/>
                    </a:cubicBezTo>
                    <a:cubicBezTo>
                      <a:pt x="178" y="315"/>
                      <a:pt x="200" y="296"/>
                      <a:pt x="187" y="261"/>
                    </a:cubicBezTo>
                    <a:cubicBezTo>
                      <a:pt x="179" y="238"/>
                      <a:pt x="156" y="141"/>
                      <a:pt x="116" y="141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125" y="131"/>
                      <a:pt x="145" y="104"/>
                      <a:pt x="145" y="73"/>
                    </a:cubicBezTo>
                    <a:cubicBezTo>
                      <a:pt x="145" y="33"/>
                      <a:pt x="112" y="0"/>
                      <a:pt x="7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580898" y="2384028"/>
            <a:ext cx="3666110" cy="1137916"/>
            <a:chOff x="580898" y="1945879"/>
            <a:chExt cx="3666110" cy="1137915"/>
          </a:xfrm>
        </p:grpSpPr>
        <p:grpSp>
          <p:nvGrpSpPr>
            <p:cNvPr id="58" name="组合 57"/>
            <p:cNvGrpSpPr/>
            <p:nvPr/>
          </p:nvGrpSpPr>
          <p:grpSpPr>
            <a:xfrm flipH="1">
              <a:off x="580898" y="1945879"/>
              <a:ext cx="3666110" cy="1137915"/>
              <a:chOff x="5947699" y="562714"/>
              <a:chExt cx="3666110" cy="1137915"/>
            </a:xfrm>
          </p:grpSpPr>
          <p:grpSp>
            <p:nvGrpSpPr>
              <p:cNvPr id="64" name="组合 63"/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67" name="椭圆 66"/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任意多边形 67"/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-1" fmla="*/ 0 w 2815771"/>
                    <a:gd name="connsiteY0-2" fmla="*/ 0 h 649982"/>
                    <a:gd name="connsiteX1-3" fmla="*/ 254183 w 2815771"/>
                    <a:gd name="connsiteY1-4" fmla="*/ 649982 h 649982"/>
                    <a:gd name="connsiteX2-5" fmla="*/ 2815771 w 2815771"/>
                    <a:gd name="connsiteY2-6" fmla="*/ 638628 h 64998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文本框 64"/>
              <p:cNvSpPr txBox="1"/>
              <p:nvPr/>
            </p:nvSpPr>
            <p:spPr>
              <a:xfrm>
                <a:off x="6307401" y="562714"/>
                <a:ext cx="2502954" cy="70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smtClean="0">
                    <a:solidFill>
                      <a:srgbClr val="01ACBE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Pros &amp; Cons of </a:t>
                </a:r>
              </a:p>
              <a:p>
                <a:r>
                  <a:rPr lang="en-US" altLang="zh-CN" sz="2000" b="1" smtClean="0">
                    <a:solidFill>
                      <a:srgbClr val="01ACBE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BigCommerce</a:t>
                </a:r>
                <a:endParaRPr lang="zh-CN" altLang="en-US" sz="2000" b="1" dirty="0">
                  <a:solidFill>
                    <a:srgbClr val="01ACBE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6290683" y="1331297"/>
                <a:ext cx="33231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What are the benefit and disadvantage ?</a:t>
                </a: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9" name="Group 36"/>
            <p:cNvGrpSpPr>
              <a:grpSpLocks noChangeAspect="1"/>
            </p:cNvGrpSpPr>
            <p:nvPr/>
          </p:nvGrpSpPr>
          <p:grpSpPr bwMode="auto">
            <a:xfrm>
              <a:off x="3356548" y="2261341"/>
              <a:ext cx="435595" cy="376235"/>
              <a:chOff x="3321" y="1710"/>
              <a:chExt cx="1042" cy="900"/>
            </a:xfrm>
            <a:solidFill>
              <a:schemeClr val="tx1">
                <a:lumMod val="50000"/>
                <a:lumOff val="50000"/>
                <a:alpha val="40000"/>
              </a:schemeClr>
            </a:solidFill>
          </p:grpSpPr>
          <p:sp>
            <p:nvSpPr>
              <p:cNvPr id="60" name="Freeform 37"/>
              <p:cNvSpPr>
                <a:spLocks noEditPoints="1"/>
              </p:cNvSpPr>
              <p:nvPr/>
            </p:nvSpPr>
            <p:spPr bwMode="auto">
              <a:xfrm>
                <a:off x="3321" y="1710"/>
                <a:ext cx="1042" cy="745"/>
              </a:xfrm>
              <a:custGeom>
                <a:avLst/>
                <a:gdLst>
                  <a:gd name="T0" fmla="*/ 37 w 438"/>
                  <a:gd name="T1" fmla="*/ 255 h 313"/>
                  <a:gd name="T2" fmla="*/ 20 w 438"/>
                  <a:gd name="T3" fmla="*/ 237 h 313"/>
                  <a:gd name="T4" fmla="*/ 20 w 438"/>
                  <a:gd name="T5" fmla="*/ 42 h 313"/>
                  <a:gd name="T6" fmla="*/ 37 w 438"/>
                  <a:gd name="T7" fmla="*/ 25 h 313"/>
                  <a:gd name="T8" fmla="*/ 401 w 438"/>
                  <a:gd name="T9" fmla="*/ 25 h 313"/>
                  <a:gd name="T10" fmla="*/ 418 w 438"/>
                  <a:gd name="T11" fmla="*/ 42 h 313"/>
                  <a:gd name="T12" fmla="*/ 418 w 438"/>
                  <a:gd name="T13" fmla="*/ 237 h 313"/>
                  <a:gd name="T14" fmla="*/ 401 w 438"/>
                  <a:gd name="T15" fmla="*/ 255 h 313"/>
                  <a:gd name="T16" fmla="*/ 37 w 438"/>
                  <a:gd name="T17" fmla="*/ 255 h 313"/>
                  <a:gd name="T18" fmla="*/ 424 w 438"/>
                  <a:gd name="T19" fmla="*/ 0 h 313"/>
                  <a:gd name="T20" fmla="*/ 14 w 438"/>
                  <a:gd name="T21" fmla="*/ 0 h 313"/>
                  <a:gd name="T22" fmla="*/ 0 w 438"/>
                  <a:gd name="T23" fmla="*/ 14 h 313"/>
                  <a:gd name="T24" fmla="*/ 0 w 438"/>
                  <a:gd name="T25" fmla="*/ 298 h 313"/>
                  <a:gd name="T26" fmla="*/ 14 w 438"/>
                  <a:gd name="T27" fmla="*/ 313 h 313"/>
                  <a:gd name="T28" fmla="*/ 424 w 438"/>
                  <a:gd name="T29" fmla="*/ 313 h 313"/>
                  <a:gd name="T30" fmla="*/ 438 w 438"/>
                  <a:gd name="T31" fmla="*/ 298 h 313"/>
                  <a:gd name="T32" fmla="*/ 438 w 438"/>
                  <a:gd name="T33" fmla="*/ 14 h 313"/>
                  <a:gd name="T34" fmla="*/ 424 w 438"/>
                  <a:gd name="T35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8" h="313">
                    <a:moveTo>
                      <a:pt x="37" y="255"/>
                    </a:moveTo>
                    <a:cubicBezTo>
                      <a:pt x="28" y="255"/>
                      <a:pt x="20" y="247"/>
                      <a:pt x="20" y="237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33"/>
                      <a:pt x="28" y="25"/>
                      <a:pt x="37" y="25"/>
                    </a:cubicBezTo>
                    <a:cubicBezTo>
                      <a:pt x="401" y="25"/>
                      <a:pt x="401" y="25"/>
                      <a:pt x="401" y="25"/>
                    </a:cubicBezTo>
                    <a:cubicBezTo>
                      <a:pt x="410" y="25"/>
                      <a:pt x="418" y="33"/>
                      <a:pt x="418" y="42"/>
                    </a:cubicBezTo>
                    <a:cubicBezTo>
                      <a:pt x="418" y="237"/>
                      <a:pt x="418" y="237"/>
                      <a:pt x="418" y="237"/>
                    </a:cubicBezTo>
                    <a:cubicBezTo>
                      <a:pt x="418" y="247"/>
                      <a:pt x="410" y="255"/>
                      <a:pt x="401" y="255"/>
                    </a:cubicBezTo>
                    <a:cubicBezTo>
                      <a:pt x="37" y="255"/>
                      <a:pt x="37" y="255"/>
                      <a:pt x="37" y="255"/>
                    </a:cubicBezTo>
                    <a:moveTo>
                      <a:pt x="42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306"/>
                      <a:pt x="6" y="313"/>
                      <a:pt x="14" y="313"/>
                    </a:cubicBezTo>
                    <a:cubicBezTo>
                      <a:pt x="424" y="313"/>
                      <a:pt x="424" y="313"/>
                      <a:pt x="424" y="313"/>
                    </a:cubicBezTo>
                    <a:cubicBezTo>
                      <a:pt x="432" y="313"/>
                      <a:pt x="438" y="306"/>
                      <a:pt x="438" y="298"/>
                    </a:cubicBezTo>
                    <a:cubicBezTo>
                      <a:pt x="438" y="14"/>
                      <a:pt x="438" y="14"/>
                      <a:pt x="438" y="14"/>
                    </a:cubicBezTo>
                    <a:cubicBezTo>
                      <a:pt x="438" y="6"/>
                      <a:pt x="432" y="0"/>
                      <a:pt x="4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61" name="Rectangle 38"/>
              <p:cNvSpPr>
                <a:spLocks noChangeArrowheads="1"/>
              </p:cNvSpPr>
              <p:nvPr/>
            </p:nvSpPr>
            <p:spPr bwMode="auto">
              <a:xfrm>
                <a:off x="3716" y="2465"/>
                <a:ext cx="252" cy="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62" name="Rectangle 40"/>
              <p:cNvSpPr>
                <a:spLocks noChangeArrowheads="1"/>
              </p:cNvSpPr>
              <p:nvPr/>
            </p:nvSpPr>
            <p:spPr bwMode="auto">
              <a:xfrm>
                <a:off x="3595" y="2570"/>
                <a:ext cx="495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  <p:sp>
            <p:nvSpPr>
              <p:cNvPr id="63" name="Freeform 42"/>
              <p:cNvSpPr/>
              <p:nvPr/>
            </p:nvSpPr>
            <p:spPr bwMode="auto">
              <a:xfrm>
                <a:off x="3433" y="1853"/>
                <a:ext cx="771" cy="400"/>
              </a:xfrm>
              <a:custGeom>
                <a:avLst/>
                <a:gdLst>
                  <a:gd name="T0" fmla="*/ 761 w 771"/>
                  <a:gd name="T1" fmla="*/ 0 h 400"/>
                  <a:gd name="T2" fmla="*/ 657 w 771"/>
                  <a:gd name="T3" fmla="*/ 9 h 400"/>
                  <a:gd name="T4" fmla="*/ 697 w 771"/>
                  <a:gd name="T5" fmla="*/ 43 h 400"/>
                  <a:gd name="T6" fmla="*/ 557 w 771"/>
                  <a:gd name="T7" fmla="*/ 212 h 400"/>
                  <a:gd name="T8" fmla="*/ 419 w 771"/>
                  <a:gd name="T9" fmla="*/ 105 h 400"/>
                  <a:gd name="T10" fmla="*/ 286 w 771"/>
                  <a:gd name="T11" fmla="*/ 278 h 400"/>
                  <a:gd name="T12" fmla="*/ 152 w 771"/>
                  <a:gd name="T13" fmla="*/ 190 h 400"/>
                  <a:gd name="T14" fmla="*/ 0 w 771"/>
                  <a:gd name="T15" fmla="*/ 369 h 400"/>
                  <a:gd name="T16" fmla="*/ 36 w 771"/>
                  <a:gd name="T17" fmla="*/ 400 h 400"/>
                  <a:gd name="T18" fmla="*/ 162 w 771"/>
                  <a:gd name="T19" fmla="*/ 252 h 400"/>
                  <a:gd name="T20" fmla="*/ 298 w 771"/>
                  <a:gd name="T21" fmla="*/ 343 h 400"/>
                  <a:gd name="T22" fmla="*/ 428 w 771"/>
                  <a:gd name="T23" fmla="*/ 171 h 400"/>
                  <a:gd name="T24" fmla="*/ 564 w 771"/>
                  <a:gd name="T25" fmla="*/ 278 h 400"/>
                  <a:gd name="T26" fmla="*/ 733 w 771"/>
                  <a:gd name="T27" fmla="*/ 71 h 400"/>
                  <a:gd name="T28" fmla="*/ 771 w 771"/>
                  <a:gd name="T29" fmla="*/ 105 h 400"/>
                  <a:gd name="T30" fmla="*/ 761 w 771"/>
                  <a:gd name="T31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71" h="400">
                    <a:moveTo>
                      <a:pt x="761" y="0"/>
                    </a:moveTo>
                    <a:lnTo>
                      <a:pt x="657" y="9"/>
                    </a:lnTo>
                    <a:lnTo>
                      <a:pt x="697" y="43"/>
                    </a:lnTo>
                    <a:lnTo>
                      <a:pt x="557" y="212"/>
                    </a:lnTo>
                    <a:lnTo>
                      <a:pt x="419" y="105"/>
                    </a:lnTo>
                    <a:lnTo>
                      <a:pt x="286" y="278"/>
                    </a:lnTo>
                    <a:lnTo>
                      <a:pt x="152" y="190"/>
                    </a:lnTo>
                    <a:lnTo>
                      <a:pt x="0" y="369"/>
                    </a:lnTo>
                    <a:lnTo>
                      <a:pt x="36" y="400"/>
                    </a:lnTo>
                    <a:lnTo>
                      <a:pt x="162" y="252"/>
                    </a:lnTo>
                    <a:lnTo>
                      <a:pt x="298" y="343"/>
                    </a:lnTo>
                    <a:lnTo>
                      <a:pt x="428" y="171"/>
                    </a:lnTo>
                    <a:lnTo>
                      <a:pt x="564" y="278"/>
                    </a:lnTo>
                    <a:lnTo>
                      <a:pt x="733" y="71"/>
                    </a:lnTo>
                    <a:lnTo>
                      <a:pt x="771" y="105"/>
                    </a:lnTo>
                    <a:lnTo>
                      <a:pt x="76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353"/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7872361" y="2475691"/>
            <a:ext cx="2684915" cy="797267"/>
            <a:chOff x="7872361" y="2037541"/>
            <a:chExt cx="2684915" cy="797266"/>
          </a:xfrm>
        </p:grpSpPr>
        <p:grpSp>
          <p:nvGrpSpPr>
            <p:cNvPr id="70" name="组合 69"/>
            <p:cNvGrpSpPr/>
            <p:nvPr/>
          </p:nvGrpSpPr>
          <p:grpSpPr>
            <a:xfrm>
              <a:off x="7872361" y="2075679"/>
              <a:ext cx="2684915" cy="759128"/>
              <a:chOff x="5947699" y="908862"/>
              <a:chExt cx="2684915" cy="759128"/>
            </a:xfrm>
          </p:grpSpPr>
          <p:grpSp>
            <p:nvGrpSpPr>
              <p:cNvPr id="72" name="组合 71"/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6" name="任意多边形 75"/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-1" fmla="*/ 0 w 2815771"/>
                    <a:gd name="connsiteY0-2" fmla="*/ 0 h 649982"/>
                    <a:gd name="connsiteX1-3" fmla="*/ 254183 w 2815771"/>
                    <a:gd name="connsiteY1-4" fmla="*/ 649982 h 649982"/>
                    <a:gd name="connsiteX2-5" fmla="*/ 2815771 w 2815771"/>
                    <a:gd name="connsiteY2-6" fmla="*/ 638628 h 64998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文本框 72"/>
              <p:cNvSpPr txBox="1"/>
              <p:nvPr/>
            </p:nvSpPr>
            <p:spPr>
              <a:xfrm>
                <a:off x="6852147" y="908862"/>
                <a:ext cx="1780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smtClean="0">
                    <a:solidFill>
                      <a:srgbClr val="FFB850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Definition</a:t>
                </a:r>
                <a:endParaRPr lang="zh-CN" altLang="en-US" sz="2000" b="1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6290683" y="1331295"/>
                <a:ext cx="2341931" cy="336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What is BigCommerce?</a:t>
                </a: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1" name="Freeform 57"/>
            <p:cNvSpPr>
              <a:spLocks noEditPoints="1"/>
            </p:cNvSpPr>
            <p:nvPr/>
          </p:nvSpPr>
          <p:spPr bwMode="auto">
            <a:xfrm>
              <a:off x="8341660" y="2037541"/>
              <a:ext cx="394477" cy="395236"/>
            </a:xfrm>
            <a:custGeom>
              <a:avLst/>
              <a:gdLst>
                <a:gd name="T0" fmla="*/ 145 w 437"/>
                <a:gd name="T1" fmla="*/ 119 h 437"/>
                <a:gd name="T2" fmla="*/ 126 w 437"/>
                <a:gd name="T3" fmla="*/ 159 h 437"/>
                <a:gd name="T4" fmla="*/ 197 w 437"/>
                <a:gd name="T5" fmla="*/ 237 h 437"/>
                <a:gd name="T6" fmla="*/ 214 w 437"/>
                <a:gd name="T7" fmla="*/ 245 h 437"/>
                <a:gd name="T8" fmla="*/ 276 w 437"/>
                <a:gd name="T9" fmla="*/ 245 h 437"/>
                <a:gd name="T10" fmla="*/ 276 w 437"/>
                <a:gd name="T11" fmla="*/ 196 h 437"/>
                <a:gd name="T12" fmla="*/ 225 w 437"/>
                <a:gd name="T13" fmla="*/ 196 h 437"/>
                <a:gd name="T14" fmla="*/ 161 w 437"/>
                <a:gd name="T15" fmla="*/ 126 h 437"/>
                <a:gd name="T16" fmla="*/ 145 w 437"/>
                <a:gd name="T17" fmla="*/ 119 h 437"/>
                <a:gd name="T18" fmla="*/ 219 w 437"/>
                <a:gd name="T19" fmla="*/ 388 h 437"/>
                <a:gd name="T20" fmla="*/ 48 w 437"/>
                <a:gd name="T21" fmla="*/ 218 h 437"/>
                <a:gd name="T22" fmla="*/ 219 w 437"/>
                <a:gd name="T23" fmla="*/ 48 h 437"/>
                <a:gd name="T24" fmla="*/ 388 w 437"/>
                <a:gd name="T25" fmla="*/ 218 h 437"/>
                <a:gd name="T26" fmla="*/ 219 w 437"/>
                <a:gd name="T27" fmla="*/ 388 h 437"/>
                <a:gd name="T28" fmla="*/ 219 w 437"/>
                <a:gd name="T29" fmla="*/ 0 h 437"/>
                <a:gd name="T30" fmla="*/ 0 w 437"/>
                <a:gd name="T31" fmla="*/ 218 h 437"/>
                <a:gd name="T32" fmla="*/ 219 w 437"/>
                <a:gd name="T33" fmla="*/ 437 h 437"/>
                <a:gd name="T34" fmla="*/ 437 w 437"/>
                <a:gd name="T35" fmla="*/ 218 h 437"/>
                <a:gd name="T36" fmla="*/ 219 w 437"/>
                <a:gd name="T3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437">
                  <a:moveTo>
                    <a:pt x="145" y="119"/>
                  </a:moveTo>
                  <a:cubicBezTo>
                    <a:pt x="127" y="119"/>
                    <a:pt x="110" y="142"/>
                    <a:pt x="126" y="159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201" y="242"/>
                    <a:pt x="207" y="245"/>
                    <a:pt x="214" y="245"/>
                  </a:cubicBezTo>
                  <a:cubicBezTo>
                    <a:pt x="276" y="245"/>
                    <a:pt x="276" y="245"/>
                    <a:pt x="276" y="245"/>
                  </a:cubicBezTo>
                  <a:cubicBezTo>
                    <a:pt x="306" y="245"/>
                    <a:pt x="309" y="196"/>
                    <a:pt x="276" y="196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161" y="126"/>
                    <a:pt x="161" y="126"/>
                    <a:pt x="161" y="126"/>
                  </a:cubicBezTo>
                  <a:cubicBezTo>
                    <a:pt x="156" y="121"/>
                    <a:pt x="151" y="119"/>
                    <a:pt x="145" y="119"/>
                  </a:cubicBezTo>
                  <a:moveTo>
                    <a:pt x="219" y="388"/>
                  </a:moveTo>
                  <a:cubicBezTo>
                    <a:pt x="124" y="388"/>
                    <a:pt x="48" y="312"/>
                    <a:pt x="48" y="218"/>
                  </a:cubicBezTo>
                  <a:cubicBezTo>
                    <a:pt x="48" y="124"/>
                    <a:pt x="124" y="48"/>
                    <a:pt x="219" y="48"/>
                  </a:cubicBezTo>
                  <a:cubicBezTo>
                    <a:pt x="313" y="48"/>
                    <a:pt x="388" y="124"/>
                    <a:pt x="388" y="218"/>
                  </a:cubicBezTo>
                  <a:cubicBezTo>
                    <a:pt x="388" y="312"/>
                    <a:pt x="313" y="388"/>
                    <a:pt x="219" y="388"/>
                  </a:cubicBezTo>
                  <a:moveTo>
                    <a:pt x="219" y="0"/>
                  </a:moveTo>
                  <a:cubicBezTo>
                    <a:pt x="98" y="0"/>
                    <a:pt x="0" y="97"/>
                    <a:pt x="0" y="218"/>
                  </a:cubicBezTo>
                  <a:cubicBezTo>
                    <a:pt x="0" y="339"/>
                    <a:pt x="98" y="437"/>
                    <a:pt x="219" y="437"/>
                  </a:cubicBezTo>
                  <a:cubicBezTo>
                    <a:pt x="339" y="437"/>
                    <a:pt x="437" y="339"/>
                    <a:pt x="437" y="218"/>
                  </a:cubicBezTo>
                  <a:cubicBezTo>
                    <a:pt x="437" y="97"/>
                    <a:pt x="339" y="0"/>
                    <a:pt x="219" y="0"/>
                  </a:cubicBezTo>
                </a:path>
              </a:pathLst>
            </a:cu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 dirty="0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76377" y="4696437"/>
            <a:ext cx="4080058" cy="1104849"/>
            <a:chOff x="776376" y="4258285"/>
            <a:chExt cx="4080058" cy="1104848"/>
          </a:xfrm>
        </p:grpSpPr>
        <p:sp>
          <p:nvSpPr>
            <p:cNvPr id="78" name="Freeform 53"/>
            <p:cNvSpPr>
              <a:spLocks noEditPoints="1"/>
            </p:cNvSpPr>
            <p:nvPr/>
          </p:nvSpPr>
          <p:spPr bwMode="auto">
            <a:xfrm>
              <a:off x="3900966" y="4258285"/>
              <a:ext cx="405877" cy="405877"/>
            </a:xfrm>
            <a:custGeom>
              <a:avLst/>
              <a:gdLst>
                <a:gd name="T0" fmla="*/ 166 w 449"/>
                <a:gd name="T1" fmla="*/ 362 h 449"/>
                <a:gd name="T2" fmla="*/ 211 w 449"/>
                <a:gd name="T3" fmla="*/ 317 h 449"/>
                <a:gd name="T4" fmla="*/ 237 w 449"/>
                <a:gd name="T5" fmla="*/ 407 h 449"/>
                <a:gd name="T6" fmla="*/ 302 w 449"/>
                <a:gd name="T7" fmla="*/ 313 h 449"/>
                <a:gd name="T8" fmla="*/ 294 w 449"/>
                <a:gd name="T9" fmla="*/ 393 h 449"/>
                <a:gd name="T10" fmla="*/ 395 w 449"/>
                <a:gd name="T11" fmla="*/ 289 h 449"/>
                <a:gd name="T12" fmla="*/ 294 w 449"/>
                <a:gd name="T13" fmla="*/ 393 h 449"/>
                <a:gd name="T14" fmla="*/ 95 w 449"/>
                <a:gd name="T15" fmla="*/ 353 h 449"/>
                <a:gd name="T16" fmla="*/ 121 w 449"/>
                <a:gd name="T17" fmla="*/ 309 h 449"/>
                <a:gd name="T18" fmla="*/ 237 w 449"/>
                <a:gd name="T19" fmla="*/ 293 h 449"/>
                <a:gd name="T20" fmla="*/ 311 w 449"/>
                <a:gd name="T21" fmla="*/ 191 h 449"/>
                <a:gd name="T22" fmla="*/ 307 w 449"/>
                <a:gd name="T23" fmla="*/ 287 h 449"/>
                <a:gd name="T24" fmla="*/ 211 w 449"/>
                <a:gd name="T25" fmla="*/ 293 h 449"/>
                <a:gd name="T26" fmla="*/ 137 w 449"/>
                <a:gd name="T27" fmla="*/ 226 h 449"/>
                <a:gd name="T28" fmla="*/ 211 w 449"/>
                <a:gd name="T29" fmla="*/ 196 h 449"/>
                <a:gd name="T30" fmla="*/ 333 w 449"/>
                <a:gd name="T31" fmla="*/ 282 h 449"/>
                <a:gd name="T32" fmla="*/ 335 w 449"/>
                <a:gd name="T33" fmla="*/ 188 h 449"/>
                <a:gd name="T34" fmla="*/ 407 w 449"/>
                <a:gd name="T35" fmla="*/ 224 h 449"/>
                <a:gd name="T36" fmla="*/ 116 w 449"/>
                <a:gd name="T37" fmla="*/ 281 h 449"/>
                <a:gd name="T38" fmla="*/ 41 w 449"/>
                <a:gd name="T39" fmla="*/ 224 h 449"/>
                <a:gd name="T40" fmla="*/ 114 w 449"/>
                <a:gd name="T41" fmla="*/ 188 h 449"/>
                <a:gd name="T42" fmla="*/ 116 w 449"/>
                <a:gd name="T43" fmla="*/ 281 h 449"/>
                <a:gd name="T44" fmla="*/ 59 w 449"/>
                <a:gd name="T45" fmla="*/ 146 h 449"/>
                <a:gd name="T46" fmla="*/ 158 w 449"/>
                <a:gd name="T47" fmla="*/ 55 h 449"/>
                <a:gd name="T48" fmla="*/ 331 w 449"/>
                <a:gd name="T49" fmla="*/ 164 h 449"/>
                <a:gd name="T50" fmla="*/ 390 w 449"/>
                <a:gd name="T51" fmla="*/ 147 h 449"/>
                <a:gd name="T52" fmla="*/ 211 w 449"/>
                <a:gd name="T53" fmla="*/ 171 h 449"/>
                <a:gd name="T54" fmla="*/ 210 w 449"/>
                <a:gd name="T55" fmla="*/ 43 h 449"/>
                <a:gd name="T56" fmla="*/ 211 w 449"/>
                <a:gd name="T57" fmla="*/ 171 h 449"/>
                <a:gd name="T58" fmla="*/ 237 w 449"/>
                <a:gd name="T59" fmla="*/ 43 h 449"/>
                <a:gd name="T60" fmla="*/ 308 w 449"/>
                <a:gd name="T61" fmla="*/ 167 h 449"/>
                <a:gd name="T62" fmla="*/ 225 w 449"/>
                <a:gd name="T63" fmla="*/ 0 h 449"/>
                <a:gd name="T64" fmla="*/ 225 w 449"/>
                <a:gd name="T65" fmla="*/ 449 h 449"/>
                <a:gd name="T66" fmla="*/ 225 w 449"/>
                <a:gd name="T67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9" h="449">
                  <a:moveTo>
                    <a:pt x="211" y="407"/>
                  </a:moveTo>
                  <a:cubicBezTo>
                    <a:pt x="192" y="407"/>
                    <a:pt x="176" y="387"/>
                    <a:pt x="166" y="362"/>
                  </a:cubicBezTo>
                  <a:cubicBezTo>
                    <a:pt x="158" y="347"/>
                    <a:pt x="151" y="331"/>
                    <a:pt x="147" y="313"/>
                  </a:cubicBezTo>
                  <a:cubicBezTo>
                    <a:pt x="168" y="315"/>
                    <a:pt x="189" y="317"/>
                    <a:pt x="211" y="317"/>
                  </a:cubicBezTo>
                  <a:cubicBezTo>
                    <a:pt x="211" y="407"/>
                    <a:pt x="211" y="407"/>
                    <a:pt x="211" y="407"/>
                  </a:cubicBezTo>
                  <a:moveTo>
                    <a:pt x="237" y="407"/>
                  </a:moveTo>
                  <a:cubicBezTo>
                    <a:pt x="237" y="317"/>
                    <a:pt x="237" y="317"/>
                    <a:pt x="237" y="317"/>
                  </a:cubicBezTo>
                  <a:cubicBezTo>
                    <a:pt x="259" y="317"/>
                    <a:pt x="280" y="315"/>
                    <a:pt x="302" y="313"/>
                  </a:cubicBezTo>
                  <a:cubicBezTo>
                    <a:pt x="293" y="344"/>
                    <a:pt x="273" y="407"/>
                    <a:pt x="237" y="407"/>
                  </a:cubicBezTo>
                  <a:moveTo>
                    <a:pt x="294" y="393"/>
                  </a:moveTo>
                  <a:cubicBezTo>
                    <a:pt x="311" y="370"/>
                    <a:pt x="320" y="343"/>
                    <a:pt x="328" y="310"/>
                  </a:cubicBezTo>
                  <a:cubicBezTo>
                    <a:pt x="354" y="304"/>
                    <a:pt x="377" y="297"/>
                    <a:pt x="395" y="289"/>
                  </a:cubicBezTo>
                  <a:cubicBezTo>
                    <a:pt x="386" y="313"/>
                    <a:pt x="373" y="335"/>
                    <a:pt x="354" y="353"/>
                  </a:cubicBezTo>
                  <a:cubicBezTo>
                    <a:pt x="337" y="371"/>
                    <a:pt x="315" y="384"/>
                    <a:pt x="294" y="393"/>
                  </a:cubicBezTo>
                  <a:moveTo>
                    <a:pt x="154" y="393"/>
                  </a:moveTo>
                  <a:cubicBezTo>
                    <a:pt x="133" y="384"/>
                    <a:pt x="112" y="371"/>
                    <a:pt x="95" y="353"/>
                  </a:cubicBezTo>
                  <a:cubicBezTo>
                    <a:pt x="75" y="335"/>
                    <a:pt x="62" y="312"/>
                    <a:pt x="52" y="286"/>
                  </a:cubicBezTo>
                  <a:cubicBezTo>
                    <a:pt x="68" y="295"/>
                    <a:pt x="93" y="303"/>
                    <a:pt x="121" y="309"/>
                  </a:cubicBezTo>
                  <a:cubicBezTo>
                    <a:pt x="128" y="342"/>
                    <a:pt x="138" y="371"/>
                    <a:pt x="154" y="393"/>
                  </a:cubicBezTo>
                  <a:moveTo>
                    <a:pt x="237" y="293"/>
                  </a:moveTo>
                  <a:cubicBezTo>
                    <a:pt x="237" y="196"/>
                    <a:pt x="237" y="196"/>
                    <a:pt x="237" y="196"/>
                  </a:cubicBezTo>
                  <a:cubicBezTo>
                    <a:pt x="263" y="195"/>
                    <a:pt x="287" y="193"/>
                    <a:pt x="311" y="191"/>
                  </a:cubicBezTo>
                  <a:cubicBezTo>
                    <a:pt x="311" y="203"/>
                    <a:pt x="311" y="214"/>
                    <a:pt x="311" y="226"/>
                  </a:cubicBezTo>
                  <a:cubicBezTo>
                    <a:pt x="311" y="247"/>
                    <a:pt x="311" y="268"/>
                    <a:pt x="307" y="287"/>
                  </a:cubicBezTo>
                  <a:cubicBezTo>
                    <a:pt x="284" y="290"/>
                    <a:pt x="261" y="292"/>
                    <a:pt x="237" y="293"/>
                  </a:cubicBezTo>
                  <a:moveTo>
                    <a:pt x="211" y="293"/>
                  </a:moveTo>
                  <a:cubicBezTo>
                    <a:pt x="187" y="292"/>
                    <a:pt x="165" y="290"/>
                    <a:pt x="141" y="286"/>
                  </a:cubicBezTo>
                  <a:cubicBezTo>
                    <a:pt x="138" y="268"/>
                    <a:pt x="137" y="246"/>
                    <a:pt x="137" y="226"/>
                  </a:cubicBezTo>
                  <a:cubicBezTo>
                    <a:pt x="137" y="214"/>
                    <a:pt x="138" y="203"/>
                    <a:pt x="138" y="191"/>
                  </a:cubicBezTo>
                  <a:cubicBezTo>
                    <a:pt x="161" y="193"/>
                    <a:pt x="186" y="195"/>
                    <a:pt x="211" y="196"/>
                  </a:cubicBezTo>
                  <a:cubicBezTo>
                    <a:pt x="211" y="293"/>
                    <a:pt x="211" y="293"/>
                    <a:pt x="211" y="293"/>
                  </a:cubicBezTo>
                  <a:moveTo>
                    <a:pt x="333" y="282"/>
                  </a:moveTo>
                  <a:cubicBezTo>
                    <a:pt x="335" y="265"/>
                    <a:pt x="336" y="245"/>
                    <a:pt x="336" y="226"/>
                  </a:cubicBezTo>
                  <a:cubicBezTo>
                    <a:pt x="336" y="212"/>
                    <a:pt x="336" y="201"/>
                    <a:pt x="335" y="188"/>
                  </a:cubicBezTo>
                  <a:cubicBezTo>
                    <a:pt x="363" y="185"/>
                    <a:pt x="386" y="177"/>
                    <a:pt x="399" y="171"/>
                  </a:cubicBezTo>
                  <a:cubicBezTo>
                    <a:pt x="405" y="188"/>
                    <a:pt x="407" y="207"/>
                    <a:pt x="407" y="224"/>
                  </a:cubicBezTo>
                  <a:cubicBezTo>
                    <a:pt x="407" y="254"/>
                    <a:pt x="405" y="270"/>
                    <a:pt x="333" y="282"/>
                  </a:cubicBezTo>
                  <a:moveTo>
                    <a:pt x="116" y="281"/>
                  </a:moveTo>
                  <a:cubicBezTo>
                    <a:pt x="75" y="274"/>
                    <a:pt x="52" y="260"/>
                    <a:pt x="43" y="250"/>
                  </a:cubicBezTo>
                  <a:cubicBezTo>
                    <a:pt x="41" y="242"/>
                    <a:pt x="41" y="233"/>
                    <a:pt x="41" y="224"/>
                  </a:cubicBezTo>
                  <a:cubicBezTo>
                    <a:pt x="41" y="206"/>
                    <a:pt x="44" y="187"/>
                    <a:pt x="49" y="171"/>
                  </a:cubicBezTo>
                  <a:cubicBezTo>
                    <a:pt x="64" y="177"/>
                    <a:pt x="82" y="182"/>
                    <a:pt x="114" y="188"/>
                  </a:cubicBezTo>
                  <a:cubicBezTo>
                    <a:pt x="113" y="201"/>
                    <a:pt x="112" y="212"/>
                    <a:pt x="112" y="226"/>
                  </a:cubicBezTo>
                  <a:cubicBezTo>
                    <a:pt x="112" y="245"/>
                    <a:pt x="113" y="264"/>
                    <a:pt x="116" y="281"/>
                  </a:cubicBezTo>
                  <a:moveTo>
                    <a:pt x="117" y="164"/>
                  </a:moveTo>
                  <a:cubicBezTo>
                    <a:pt x="76" y="153"/>
                    <a:pt x="65" y="152"/>
                    <a:pt x="59" y="146"/>
                  </a:cubicBezTo>
                  <a:cubicBezTo>
                    <a:pt x="68" y="128"/>
                    <a:pt x="79" y="110"/>
                    <a:pt x="95" y="96"/>
                  </a:cubicBezTo>
                  <a:cubicBezTo>
                    <a:pt x="114" y="76"/>
                    <a:pt x="135" y="66"/>
                    <a:pt x="158" y="55"/>
                  </a:cubicBezTo>
                  <a:cubicBezTo>
                    <a:pt x="138" y="83"/>
                    <a:pt x="124" y="119"/>
                    <a:pt x="117" y="164"/>
                  </a:cubicBezTo>
                  <a:moveTo>
                    <a:pt x="331" y="164"/>
                  </a:moveTo>
                  <a:cubicBezTo>
                    <a:pt x="324" y="119"/>
                    <a:pt x="311" y="81"/>
                    <a:pt x="291" y="54"/>
                  </a:cubicBezTo>
                  <a:cubicBezTo>
                    <a:pt x="333" y="69"/>
                    <a:pt x="370" y="104"/>
                    <a:pt x="390" y="147"/>
                  </a:cubicBezTo>
                  <a:cubicBezTo>
                    <a:pt x="384" y="151"/>
                    <a:pt x="369" y="157"/>
                    <a:pt x="331" y="164"/>
                  </a:cubicBezTo>
                  <a:moveTo>
                    <a:pt x="211" y="171"/>
                  </a:moveTo>
                  <a:cubicBezTo>
                    <a:pt x="187" y="171"/>
                    <a:pt x="164" y="169"/>
                    <a:pt x="141" y="167"/>
                  </a:cubicBezTo>
                  <a:cubicBezTo>
                    <a:pt x="152" y="104"/>
                    <a:pt x="178" y="55"/>
                    <a:pt x="210" y="43"/>
                  </a:cubicBezTo>
                  <a:cubicBezTo>
                    <a:pt x="210" y="43"/>
                    <a:pt x="211" y="43"/>
                    <a:pt x="211" y="43"/>
                  </a:cubicBezTo>
                  <a:cubicBezTo>
                    <a:pt x="211" y="171"/>
                    <a:pt x="211" y="171"/>
                    <a:pt x="211" y="171"/>
                  </a:cubicBezTo>
                  <a:moveTo>
                    <a:pt x="237" y="171"/>
                  </a:moveTo>
                  <a:cubicBezTo>
                    <a:pt x="237" y="43"/>
                    <a:pt x="237" y="43"/>
                    <a:pt x="237" y="43"/>
                  </a:cubicBezTo>
                  <a:cubicBezTo>
                    <a:pt x="242" y="43"/>
                    <a:pt x="249" y="48"/>
                    <a:pt x="255" y="52"/>
                  </a:cubicBezTo>
                  <a:cubicBezTo>
                    <a:pt x="279" y="74"/>
                    <a:pt x="299" y="117"/>
                    <a:pt x="308" y="167"/>
                  </a:cubicBezTo>
                  <a:cubicBezTo>
                    <a:pt x="284" y="169"/>
                    <a:pt x="261" y="171"/>
                    <a:pt x="237" y="171"/>
                  </a:cubicBezTo>
                  <a:moveTo>
                    <a:pt x="225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9"/>
                    <a:pt x="100" y="449"/>
                    <a:pt x="225" y="449"/>
                  </a:cubicBezTo>
                  <a:cubicBezTo>
                    <a:pt x="350" y="449"/>
                    <a:pt x="449" y="349"/>
                    <a:pt x="449" y="224"/>
                  </a:cubicBezTo>
                  <a:cubicBezTo>
                    <a:pt x="449" y="100"/>
                    <a:pt x="350" y="0"/>
                    <a:pt x="225" y="0"/>
                  </a:cubicBezTo>
                </a:path>
              </a:pathLst>
            </a:cu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/>
            </a:p>
          </p:txBody>
        </p:sp>
        <p:grpSp>
          <p:nvGrpSpPr>
            <p:cNvPr id="79" name="组合 78"/>
            <p:cNvGrpSpPr/>
            <p:nvPr/>
          </p:nvGrpSpPr>
          <p:grpSpPr>
            <a:xfrm flipH="1">
              <a:off x="776376" y="4294369"/>
              <a:ext cx="4080058" cy="1068764"/>
              <a:chOff x="5947699" y="908862"/>
              <a:chExt cx="4080058" cy="1068764"/>
            </a:xfrm>
          </p:grpSpPr>
          <p:grpSp>
            <p:nvGrpSpPr>
              <p:cNvPr id="80" name="组合 79"/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83" name="椭圆 82"/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4" name="任意多边形 83"/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-1" fmla="*/ 0 w 2815771"/>
                    <a:gd name="connsiteY0-2" fmla="*/ 0 h 649982"/>
                    <a:gd name="connsiteX1-3" fmla="*/ 254183 w 2815771"/>
                    <a:gd name="connsiteY1-4" fmla="*/ 649982 h 649982"/>
                    <a:gd name="connsiteX2-5" fmla="*/ 2815771 w 2815771"/>
                    <a:gd name="connsiteY2-6" fmla="*/ 638628 h 64998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3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81" name="文本框 80"/>
              <p:cNvSpPr txBox="1"/>
              <p:nvPr/>
            </p:nvSpPr>
            <p:spPr>
              <a:xfrm>
                <a:off x="6852147" y="908862"/>
                <a:ext cx="3175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>
                    <a:solidFill>
                      <a:srgbClr val="E8707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Payment BigCommerce</a:t>
                </a:r>
                <a:endParaRPr lang="zh-CN" altLang="en-US" sz="2000" b="1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6290684" y="1331295"/>
                <a:ext cx="33143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What </a:t>
                </a:r>
                <a:r>
                  <a:rPr lang="en-US" altLang="zh-CN" sz="120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payments </a:t>
                </a:r>
                <a:r>
                  <a:rPr lang="en-US" altLang="zh-CN" sz="12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 </a:t>
                </a:r>
                <a:r>
                  <a:rPr lang="en-US" altLang="zh-CN" sz="120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BigCommerce support?</a:t>
                </a:r>
                <a:endPara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5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86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8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9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90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1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2" name="文本框 10"/>
          <p:cNvSpPr txBox="1"/>
          <p:nvPr/>
        </p:nvSpPr>
        <p:spPr>
          <a:xfrm>
            <a:off x="10521736" y="6335947"/>
            <a:ext cx="1670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Group 08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06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-4.44444E-6 L 0.3879 -0.00208 " pathEditMode="relative" rAng="0" ptsTypes="AA" p14:bounceEnd="50000">
                                          <p:cBhvr>
                                            <p:cTn id="25" dur="100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388" y="-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35" presetClass="emph" presetSubtype="0" repeatCount="2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9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875E-6 1.48148E-6 L 1.875E-6 -0.60324 " pathEditMode="relative" rAng="0" ptsTypes="AA" p14:bounceEnd="50000">
                                          <p:cBhvr>
                                            <p:cTn id="33" dur="1000" spd="-100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0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5" presetClass="emph" presetSubtype="0" repeatCount="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7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45833E-6 -3.7037E-7 L -0.39909 -0.00023 " pathEditMode="relative" rAng="0" ptsTypes="AA" p14:bounceEnd="50000">
                                          <p:cBhvr>
                                            <p:cTn id="41" dur="10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961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35" presetClass="emph" presetSubtype="0" repeatCount="2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5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fill="hold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2.08333E-6 -4.81481E-6 L 0.00026 0.4588 " pathEditMode="relative" rAng="0" ptsTypes="AA" p14:bounceEnd="50000">
                                          <p:cBhvr>
                                            <p:cTn id="49" dur="1000" spd="-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229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35" presetClass="emph" presetSubtype="0" repeatCount="2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3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/>
          <p:bldP spid="48" grpId="0" animBg="1"/>
          <p:bldP spid="88" grpId="0" animBg="1"/>
          <p:bldP spid="9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-4.44444E-6 L 0.3879 -0.00208 " pathEditMode="relative" rAng="0" ptsTypes="AA">
                                          <p:cBhvr>
                                            <p:cTn id="25" dur="1000" spd="-10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388" y="-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35" presetClass="emph" presetSubtype="0" repeatCount="2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9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875E-6 1.48148E-6 L 1.875E-6 -0.60324 " pathEditMode="relative" rAng="0" ptsTypes="AA">
                                          <p:cBhvr>
                                            <p:cTn id="33" dur="1000" spd="-100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0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35" presetClass="emph" presetSubtype="0" repeatCount="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7" dur="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45833E-6 -3.7037E-7 L -0.39909 -0.00023 " pathEditMode="relative" rAng="0" ptsTypes="AA">
                                          <p:cBhvr>
                                            <p:cTn id="41" dur="10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961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35" presetClass="emph" presetSubtype="0" repeatCount="2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5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2.08333E-6 -4.81481E-6 L 0.00026 0.4588 " pathEditMode="relative" rAng="0" ptsTypes="AA">
                                          <p:cBhvr>
                                            <p:cTn id="49" dur="1000" spd="-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229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35" presetClass="emph" presetSubtype="0" repeatCount="2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3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/>
          <p:bldP spid="48" grpId="0" animBg="1"/>
          <p:bldP spid="88" grpId="0" animBg="1"/>
          <p:bldP spid="9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7563" y="1825591"/>
            <a:ext cx="3375665" cy="33756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Oval 47"/>
          <p:cNvSpPr>
            <a:spLocks noChangeArrowheads="1"/>
          </p:cNvSpPr>
          <p:nvPr/>
        </p:nvSpPr>
        <p:spPr bwMode="auto">
          <a:xfrm>
            <a:off x="5576684" y="2846717"/>
            <a:ext cx="1385738" cy="138807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2534" name="矩形 6"/>
          <p:cNvSpPr>
            <a:spLocks noChangeArrowheads="1"/>
          </p:cNvSpPr>
          <p:nvPr/>
        </p:nvSpPr>
        <p:spPr bwMode="auto">
          <a:xfrm>
            <a:off x="1329707" y="3392202"/>
            <a:ext cx="3691536" cy="101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BigCommerce is a </a:t>
            </a:r>
            <a:r>
              <a:rPr lang="en-US" altLang="en-US" sz="1400">
                <a:solidFill>
                  <a:srgbClr val="EC74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hosted e-commerce platform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that </a:t>
            </a:r>
            <a:r>
              <a:rPr lang="en-US" altLang="en-US" sz="140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allows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business owners to </a:t>
            </a:r>
            <a:r>
              <a:rPr lang="en-US" altLang="en-US" sz="140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set up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an </a:t>
            </a:r>
            <a:r>
              <a:rPr lang="en-US" altLang="en-US" sz="140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online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en-US" sz="140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store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en-US" sz="140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and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en-US" sz="140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sell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their </a:t>
            </a:r>
            <a:r>
              <a:rPr lang="en-US" altLang="en-US" sz="140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products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en-US" sz="140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on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the </a:t>
            </a:r>
            <a:r>
              <a:rPr lang="en-US" altLang="en-US" sz="140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web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22535" name="TextBox 13"/>
          <p:cNvSpPr txBox="1">
            <a:spLocks noChangeArrowheads="1"/>
          </p:cNvSpPr>
          <p:nvPr/>
        </p:nvSpPr>
        <p:spPr bwMode="auto">
          <a:xfrm>
            <a:off x="1329708" y="2639812"/>
            <a:ext cx="3691536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altLang="en-US" b="1" smtClean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What is 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altLang="en-US" b="1" smtClean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BigCommerce Platform?</a:t>
            </a:r>
            <a:endParaRPr lang="en-US" altLang="en-US" b="1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37" name="文本框 9"/>
          <p:cNvSpPr txBox="1">
            <a:spLocks noChangeArrowheads="1"/>
          </p:cNvSpPr>
          <p:nvPr/>
        </p:nvSpPr>
        <p:spPr bwMode="auto">
          <a:xfrm>
            <a:off x="1981200" y="443935"/>
            <a:ext cx="42883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 b="1" smtClean="0">
                <a:solidFill>
                  <a:srgbClr val="F4AF4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01. Definition of BigCommerce</a:t>
            </a:r>
            <a:endParaRPr lang="zh-CN" altLang="en-US" sz="2400" b="1">
              <a:solidFill>
                <a:srgbClr val="F4AF4E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1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12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文本框 10"/>
          <p:cNvSpPr txBox="1"/>
          <p:nvPr/>
        </p:nvSpPr>
        <p:spPr>
          <a:xfrm>
            <a:off x="10564868" y="6319512"/>
            <a:ext cx="1627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03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206"/>
          <p:cNvSpPr>
            <a:spLocks noEditPoints="1"/>
          </p:cNvSpPr>
          <p:nvPr/>
        </p:nvSpPr>
        <p:spPr bwMode="auto">
          <a:xfrm>
            <a:off x="6002382" y="3249210"/>
            <a:ext cx="600074" cy="622993"/>
          </a:xfrm>
          <a:custGeom>
            <a:avLst/>
            <a:gdLst>
              <a:gd name="T0" fmla="*/ 249 w 256"/>
              <a:gd name="T1" fmla="*/ 215 h 256"/>
              <a:gd name="T2" fmla="*/ 256 w 256"/>
              <a:gd name="T3" fmla="*/ 232 h 256"/>
              <a:gd name="T4" fmla="*/ 232 w 256"/>
              <a:gd name="T5" fmla="*/ 256 h 256"/>
              <a:gd name="T6" fmla="*/ 215 w 256"/>
              <a:gd name="T7" fmla="*/ 249 h 256"/>
              <a:gd name="T8" fmla="*/ 145 w 256"/>
              <a:gd name="T9" fmla="*/ 179 h 256"/>
              <a:gd name="T10" fmla="*/ 96 w 256"/>
              <a:gd name="T11" fmla="*/ 192 h 256"/>
              <a:gd name="T12" fmla="*/ 0 w 256"/>
              <a:gd name="T13" fmla="*/ 96 h 256"/>
              <a:gd name="T14" fmla="*/ 96 w 256"/>
              <a:gd name="T15" fmla="*/ 0 h 256"/>
              <a:gd name="T16" fmla="*/ 192 w 256"/>
              <a:gd name="T17" fmla="*/ 96 h 256"/>
              <a:gd name="T18" fmla="*/ 179 w 256"/>
              <a:gd name="T19" fmla="*/ 145 h 256"/>
              <a:gd name="T20" fmla="*/ 249 w 256"/>
              <a:gd name="T21" fmla="*/ 215 h 256"/>
              <a:gd name="T22" fmla="*/ 96 w 256"/>
              <a:gd name="T23" fmla="*/ 24 h 256"/>
              <a:gd name="T24" fmla="*/ 24 w 256"/>
              <a:gd name="T25" fmla="*/ 96 h 256"/>
              <a:gd name="T26" fmla="*/ 96 w 256"/>
              <a:gd name="T27" fmla="*/ 168 h 256"/>
              <a:gd name="T28" fmla="*/ 168 w 256"/>
              <a:gd name="T29" fmla="*/ 96 h 256"/>
              <a:gd name="T30" fmla="*/ 96 w 256"/>
              <a:gd name="T31" fmla="*/ 24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38" y="-552911"/>
            <a:ext cx="2156862" cy="1823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62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4" grpId="0"/>
      <p:bldP spid="22535" grpId="0"/>
      <p:bldP spid="22537" grpId="0"/>
      <p:bldP spid="10" grpId="0" animBg="1"/>
      <p:bldP spid="14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4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8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365" name="文本框 9"/>
          <p:cNvSpPr txBox="1">
            <a:spLocks noChangeArrowheads="1"/>
          </p:cNvSpPr>
          <p:nvPr/>
        </p:nvSpPr>
        <p:spPr bwMode="auto">
          <a:xfrm>
            <a:off x="687387" y="222250"/>
            <a:ext cx="5575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745A94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02. Features </a:t>
            </a:r>
            <a:r>
              <a:rPr lang="en-US" altLang="zh-CN" sz="2400" b="1">
                <a:solidFill>
                  <a:srgbClr val="745A94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of BigCommerce Platform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1731705"/>
            <a:ext cx="5087938" cy="3814123"/>
          </a:xfrm>
          <a:prstGeom prst="rect">
            <a:avLst/>
          </a:prstGeom>
          <a:solidFill>
            <a:srgbClr val="9D1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1140318" y="2952277"/>
            <a:ext cx="957262" cy="1666875"/>
            <a:chOff x="1732975" y="3314412"/>
            <a:chExt cx="957386" cy="1666488"/>
          </a:xfrm>
        </p:grpSpPr>
        <p:pic>
          <p:nvPicPr>
            <p:cNvPr id="15395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975" y="3314412"/>
              <a:ext cx="957386" cy="1666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6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549"/>
            <a:stretch>
              <a:fillRect/>
            </a:stretch>
          </p:blipFill>
          <p:spPr bwMode="auto">
            <a:xfrm>
              <a:off x="1884706" y="3647562"/>
              <a:ext cx="652431" cy="970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35"/>
          <p:cNvSpPr txBox="1">
            <a:spLocks noChangeArrowheads="1"/>
          </p:cNvSpPr>
          <p:nvPr/>
        </p:nvSpPr>
        <p:spPr bwMode="auto">
          <a:xfrm>
            <a:off x="2113455" y="3123727"/>
            <a:ext cx="24352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BigCommerce has a </a:t>
            </a:r>
            <a:r>
              <a:rPr lang="en-US" altLang="zh-CN" sz="120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variety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of </a:t>
            </a:r>
            <a:r>
              <a:rPr lang="en-US" altLang="zh-CN" sz="120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interface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and </a:t>
            </a:r>
            <a:r>
              <a:rPr lang="en-US" altLang="zh-CN" sz="120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design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options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 </a:t>
            </a:r>
          </a:p>
          <a:p>
            <a:pPr algn="just" eaLnBrk="1" hangingPunct="1"/>
            <a:endParaRPr lang="en-US" altLang="zh-CN" sz="12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1" hangingPunct="1"/>
            <a:endParaRPr lang="en-US" altLang="zh-CN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1" hangingPunct="1"/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It </a:t>
            </a:r>
            <a:r>
              <a:rPr lang="en-US" altLang="zh-CN" sz="120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provides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users with </a:t>
            </a:r>
            <a:r>
              <a:rPr lang="en-US" altLang="zh-CN" sz="120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up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to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>
                <a:solidFill>
                  <a:srgbClr val="01ACBE"/>
                </a:solidFill>
                <a:latin typeface="微软雅黑" pitchFamily="34" charset="-122"/>
                <a:ea typeface="微软雅黑" pitchFamily="34" charset="-122"/>
              </a:rPr>
              <a:t>themes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including paid and free with many different </a:t>
            </a:r>
            <a:r>
              <a: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choices</a:t>
            </a:r>
            <a:r>
              <a:rPr lang="en-US" altLang="zh-CN" sz="1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en-US" altLang="zh-CN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2110280" y="2626839"/>
            <a:ext cx="162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u="sng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Features:</a:t>
            </a:r>
            <a:endParaRPr lang="zh-CN" altLang="en-US" b="1" u="sng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4775201" y="3641467"/>
            <a:ext cx="623887" cy="623888"/>
            <a:chOff x="4774840" y="3918393"/>
            <a:chExt cx="624625" cy="624625"/>
          </a:xfrm>
        </p:grpSpPr>
        <p:sp>
          <p:nvSpPr>
            <p:cNvPr id="19" name="菱形 18"/>
            <p:cNvSpPr/>
            <p:nvPr/>
          </p:nvSpPr>
          <p:spPr>
            <a:xfrm>
              <a:off x="4774840" y="3918393"/>
              <a:ext cx="624625" cy="624625"/>
            </a:xfrm>
            <a:prstGeom prst="diamond">
              <a:avLst/>
            </a:prstGeom>
            <a:solidFill>
              <a:srgbClr val="9D1C5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94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063" y="4132058"/>
              <a:ext cx="210178" cy="210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4759326" y="3012817"/>
            <a:ext cx="623887" cy="625475"/>
            <a:chOff x="4758744" y="3290549"/>
            <a:chExt cx="624625" cy="624625"/>
          </a:xfrm>
        </p:grpSpPr>
        <p:sp>
          <p:nvSpPr>
            <p:cNvPr id="22" name="菱形 21"/>
            <p:cNvSpPr/>
            <p:nvPr/>
          </p:nvSpPr>
          <p:spPr>
            <a:xfrm>
              <a:off x="4758744" y="3290549"/>
              <a:ext cx="624625" cy="624625"/>
            </a:xfrm>
            <a:prstGeom prst="diamond">
              <a:avLst/>
            </a:prstGeom>
            <a:solidFill>
              <a:srgbClr val="9D1C5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92" name="图片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589" y="3497771"/>
              <a:ext cx="210178" cy="210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4775201" y="2360355"/>
            <a:ext cx="623887" cy="623887"/>
            <a:chOff x="4774841" y="2636948"/>
            <a:chExt cx="624625" cy="624625"/>
          </a:xfrm>
        </p:grpSpPr>
        <p:sp>
          <p:nvSpPr>
            <p:cNvPr id="25" name="菱形 24"/>
            <p:cNvSpPr/>
            <p:nvPr/>
          </p:nvSpPr>
          <p:spPr>
            <a:xfrm>
              <a:off x="4774841" y="2636948"/>
              <a:ext cx="624625" cy="624625"/>
            </a:xfrm>
            <a:prstGeom prst="diamond">
              <a:avLst/>
            </a:prstGeom>
            <a:solidFill>
              <a:srgbClr val="9D1C5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90" name="图片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967" y="2858733"/>
              <a:ext cx="210178" cy="210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4759326" y="1731705"/>
            <a:ext cx="623887" cy="625475"/>
            <a:chOff x="4758744" y="2009104"/>
            <a:chExt cx="624625" cy="624625"/>
          </a:xfrm>
        </p:grpSpPr>
        <p:sp>
          <p:nvSpPr>
            <p:cNvPr id="28" name="菱形 27"/>
            <p:cNvSpPr/>
            <p:nvPr/>
          </p:nvSpPr>
          <p:spPr>
            <a:xfrm>
              <a:off x="4758744" y="2009104"/>
              <a:ext cx="624625" cy="624625"/>
            </a:xfrm>
            <a:prstGeom prst="diamond">
              <a:avLst/>
            </a:prstGeom>
            <a:solidFill>
              <a:srgbClr val="9D1C5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88" name="图片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357" y="2245303"/>
              <a:ext cx="210178" cy="210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86" name="文本框 31"/>
          <p:cNvSpPr txBox="1">
            <a:spLocks noChangeArrowheads="1"/>
          </p:cNvSpPr>
          <p:nvPr/>
        </p:nvSpPr>
        <p:spPr bwMode="auto">
          <a:xfrm>
            <a:off x="5497396" y="1890553"/>
            <a:ext cx="42347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Integrating </a:t>
            </a:r>
            <a:r>
              <a:rPr lang="en-US" altLang="zh-CN" sz="1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drop shipping 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and </a:t>
            </a:r>
            <a:r>
              <a:rPr lang="en-US" altLang="zh-CN" sz="1400" b="1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warehouse</a:t>
            </a:r>
            <a:endParaRPr lang="zh-CN" altLang="en-US" sz="1400" b="1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84" name="文本框 34"/>
          <p:cNvSpPr txBox="1">
            <a:spLocks noChangeArrowheads="1"/>
          </p:cNvSpPr>
          <p:nvPr/>
        </p:nvSpPr>
        <p:spPr bwMode="auto">
          <a:xfrm>
            <a:off x="5521326" y="2504006"/>
            <a:ext cx="5882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Supports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many </a:t>
            </a:r>
            <a:r>
              <a:rPr lang="en-US" altLang="zh-CN" sz="1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different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currencies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and </a:t>
            </a:r>
            <a:r>
              <a:rPr lang="en-US" altLang="zh-CN" sz="1400" b="1">
                <a:solidFill>
                  <a:srgbClr val="EC7492"/>
                </a:solidFill>
                <a:latin typeface="微软雅黑" pitchFamily="34" charset="-122"/>
                <a:ea typeface="微软雅黑" pitchFamily="34" charset="-122"/>
              </a:rPr>
              <a:t>payment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rgbClr val="EC7492"/>
                </a:solidFill>
                <a:latin typeface="微软雅黑" pitchFamily="34" charset="-122"/>
                <a:ea typeface="微软雅黑" pitchFamily="34" charset="-122"/>
              </a:rPr>
              <a:t>gateways</a:t>
            </a:r>
            <a:endParaRPr lang="en-US" altLang="zh-CN" sz="1400" b="1">
              <a:solidFill>
                <a:srgbClr val="EC749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82" name="文本框 37"/>
          <p:cNvSpPr txBox="1">
            <a:spLocks noChangeArrowheads="1"/>
          </p:cNvSpPr>
          <p:nvPr/>
        </p:nvSpPr>
        <p:spPr bwMode="auto">
          <a:xfrm>
            <a:off x="5489576" y="3162367"/>
            <a:ext cx="64172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The system of </a:t>
            </a:r>
            <a:r>
              <a:rPr lang="en-US" altLang="zh-CN" sz="1400" b="1">
                <a:solidFill>
                  <a:srgbClr val="745A94"/>
                </a:solidFill>
                <a:latin typeface="微软雅黑" pitchFamily="34" charset="-122"/>
                <a:ea typeface="微软雅黑" pitchFamily="34" charset="-122"/>
              </a:rPr>
              <a:t>inventory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rgbClr val="745A94"/>
                </a:solidFill>
                <a:latin typeface="微软雅黑" pitchFamily="34" charset="-122"/>
                <a:ea typeface="微软雅黑" pitchFamily="34" charset="-122"/>
              </a:rPr>
              <a:t>management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400" b="1">
                <a:solidFill>
                  <a:srgbClr val="745A94"/>
                </a:solidFill>
                <a:latin typeface="微软雅黑" pitchFamily="34" charset="-122"/>
                <a:ea typeface="微软雅黑" pitchFamily="34" charset="-122"/>
              </a:rPr>
              <a:t>return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400" b="1">
                <a:solidFill>
                  <a:srgbClr val="745A94"/>
                </a:solidFill>
                <a:latin typeface="微软雅黑" pitchFamily="34" charset="-122"/>
                <a:ea typeface="微软雅黑" pitchFamily="34" charset="-122"/>
              </a:rPr>
              <a:t>shipping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400" b="1">
                <a:solidFill>
                  <a:srgbClr val="745A94"/>
                </a:solidFill>
                <a:latin typeface="微软雅黑" pitchFamily="34" charset="-122"/>
                <a:ea typeface="微软雅黑" pitchFamily="34" charset="-122"/>
              </a:rPr>
              <a:t>report</a:t>
            </a:r>
            <a:endParaRPr lang="en-US" altLang="zh-CN" sz="1400" b="1">
              <a:solidFill>
                <a:srgbClr val="745A9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80" name="文本框 40"/>
          <p:cNvSpPr txBox="1">
            <a:spLocks noChangeArrowheads="1"/>
          </p:cNvSpPr>
          <p:nvPr/>
        </p:nvSpPr>
        <p:spPr bwMode="auto">
          <a:xfrm>
            <a:off x="5497396" y="3708142"/>
            <a:ext cx="49507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The </a:t>
            </a:r>
            <a:r>
              <a:rPr lang="en-US" altLang="zh-CN" sz="1400" b="1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shopping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cart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is </a:t>
            </a:r>
            <a:r>
              <a:rPr lang="en-US" altLang="zh-CN" sz="1400" b="1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considered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safe</a:t>
            </a:r>
          </a:p>
        </p:txBody>
      </p:sp>
      <p:grpSp>
        <p:nvGrpSpPr>
          <p:cNvPr id="43" name="组合 17"/>
          <p:cNvGrpSpPr>
            <a:grpSpLocks/>
          </p:cNvGrpSpPr>
          <p:nvPr/>
        </p:nvGrpSpPr>
        <p:grpSpPr bwMode="auto">
          <a:xfrm>
            <a:off x="4775994" y="4276920"/>
            <a:ext cx="623887" cy="623888"/>
            <a:chOff x="4774840" y="3918393"/>
            <a:chExt cx="624625" cy="624625"/>
          </a:xfrm>
        </p:grpSpPr>
        <p:sp>
          <p:nvSpPr>
            <p:cNvPr id="44" name="菱形 18"/>
            <p:cNvSpPr/>
            <p:nvPr/>
          </p:nvSpPr>
          <p:spPr>
            <a:xfrm>
              <a:off x="4774840" y="3918393"/>
              <a:ext cx="624625" cy="624625"/>
            </a:xfrm>
            <a:prstGeom prst="diamond">
              <a:avLst/>
            </a:prstGeom>
            <a:solidFill>
              <a:srgbClr val="9D1C5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45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063" y="4132058"/>
              <a:ext cx="210178" cy="210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文本框 40"/>
          <p:cNvSpPr txBox="1">
            <a:spLocks noChangeArrowheads="1"/>
          </p:cNvSpPr>
          <p:nvPr/>
        </p:nvSpPr>
        <p:spPr bwMode="auto">
          <a:xfrm>
            <a:off x="5498189" y="4343595"/>
            <a:ext cx="66953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There are many </a:t>
            </a:r>
            <a:r>
              <a:rPr lang="en-US" altLang="zh-CN" sz="1400" b="1">
                <a:solidFill>
                  <a:srgbClr val="C3239D"/>
                </a:solidFill>
                <a:latin typeface="微软雅黑" pitchFamily="34" charset="-122"/>
                <a:ea typeface="微软雅黑" pitchFamily="34" charset="-122"/>
              </a:rPr>
              <a:t>tools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to </a:t>
            </a:r>
            <a:r>
              <a:rPr lang="en-US" altLang="zh-CN" sz="1400" b="1">
                <a:solidFill>
                  <a:srgbClr val="C3239D"/>
                </a:solidFill>
                <a:latin typeface="微软雅黑" pitchFamily="34" charset="-122"/>
                <a:ea typeface="微软雅黑" pitchFamily="34" charset="-122"/>
              </a:rPr>
              <a:t>promote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rgbClr val="C3239D"/>
                </a:solidFill>
                <a:latin typeface="微软雅黑" pitchFamily="34" charset="-122"/>
                <a:ea typeface="微软雅黑" pitchFamily="34" charset="-122"/>
              </a:rPr>
              <a:t>products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and </a:t>
            </a:r>
            <a:r>
              <a:rPr lang="en-US" altLang="zh-CN" sz="1400" b="1">
                <a:solidFill>
                  <a:srgbClr val="C3239D"/>
                </a:solidFill>
                <a:latin typeface="微软雅黑" pitchFamily="34" charset="-122"/>
                <a:ea typeface="微软雅黑" pitchFamily="34" charset="-122"/>
              </a:rPr>
              <a:t>services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such as Pinterest, eBay, Facebook ... </a:t>
            </a:r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52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4" name="文本框 10"/>
          <p:cNvSpPr txBox="1"/>
          <p:nvPr/>
        </p:nvSpPr>
        <p:spPr>
          <a:xfrm>
            <a:off x="10564868" y="6319512"/>
            <a:ext cx="1627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03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17"/>
          <p:cNvGrpSpPr>
            <a:grpSpLocks/>
          </p:cNvGrpSpPr>
          <p:nvPr/>
        </p:nvGrpSpPr>
        <p:grpSpPr bwMode="auto">
          <a:xfrm>
            <a:off x="4775994" y="4921940"/>
            <a:ext cx="623887" cy="623888"/>
            <a:chOff x="4774840" y="3918393"/>
            <a:chExt cx="624625" cy="624625"/>
          </a:xfrm>
        </p:grpSpPr>
        <p:sp>
          <p:nvSpPr>
            <p:cNvPr id="62" name="菱形 18"/>
            <p:cNvSpPr/>
            <p:nvPr/>
          </p:nvSpPr>
          <p:spPr>
            <a:xfrm>
              <a:off x="4774840" y="3918393"/>
              <a:ext cx="624625" cy="624625"/>
            </a:xfrm>
            <a:prstGeom prst="diamond">
              <a:avLst/>
            </a:prstGeom>
            <a:solidFill>
              <a:srgbClr val="9D1C5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63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063" y="4132058"/>
              <a:ext cx="210178" cy="210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文本框 40"/>
          <p:cNvSpPr txBox="1">
            <a:spLocks noChangeArrowheads="1"/>
          </p:cNvSpPr>
          <p:nvPr/>
        </p:nvSpPr>
        <p:spPr bwMode="auto">
          <a:xfrm>
            <a:off x="5498189" y="4988615"/>
            <a:ext cx="66953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 smtClean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</a:rPr>
              <a:t>Designed</a:t>
            </a:r>
            <a:r>
              <a:rPr lang="en-US" altLang="zh-CN" sz="1400" b="1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with many </a:t>
            </a:r>
            <a:r>
              <a:rPr lang="en-US" altLang="zh-CN" sz="1400" b="1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</a:rPr>
              <a:t>SEO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</a:rPr>
              <a:t>tools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to </a:t>
            </a:r>
            <a:r>
              <a:rPr lang="en-US" altLang="zh-CN" sz="1400" b="1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</a:rPr>
              <a:t>help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your </a:t>
            </a:r>
            <a:r>
              <a:rPr lang="en-US" altLang="zh-CN" sz="1400" b="1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</a:rPr>
              <a:t>website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quickly </a:t>
            </a:r>
            <a:r>
              <a:rPr lang="en-US" altLang="zh-CN" sz="1400" b="1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</a:rPr>
              <a:t>rank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</a:rPr>
              <a:t>in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</a:rPr>
              <a:t>search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</a:rPr>
              <a:t>results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so that traffic to your store increases rapidly.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309" y="117898"/>
            <a:ext cx="1691691" cy="1691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2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17" grpId="0"/>
      <p:bldP spid="15386" grpId="0"/>
      <p:bldP spid="15384" grpId="0"/>
      <p:bldP spid="15382" grpId="0"/>
      <p:bldP spid="15380" grpId="0"/>
      <p:bldP spid="48" grpId="0"/>
      <p:bldP spid="50" grpId="0" animBg="1"/>
      <p:bldP spid="54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43254"/>
              </p:ext>
            </p:extLst>
          </p:nvPr>
        </p:nvGraphicFramePr>
        <p:xfrm>
          <a:off x="527893" y="719666"/>
          <a:ext cx="11540461" cy="5928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85050">
                  <a:extLst>
                    <a:ext uri="{9D8B030D-6E8A-4147-A177-3AD203B41FA5}">
                      <a16:colId xmlns:a16="http://schemas.microsoft.com/office/drawing/2014/main" val="2724309421"/>
                    </a:ext>
                  </a:extLst>
                </a:gridCol>
                <a:gridCol w="5555411">
                  <a:extLst>
                    <a:ext uri="{9D8B030D-6E8A-4147-A177-3AD203B41FA5}">
                      <a16:colId xmlns:a16="http://schemas.microsoft.com/office/drawing/2014/main" val="621934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ADVANTAGES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DISADVANTAGES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789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There are many impressive features.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You have to pay quite a lot to have abandoned cart functionality.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77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It’s simple to sell products in different currencies at the same time.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Annual online sales have limits. You’ll need to upgrade to a costlier monthly plan if you surpass those limits.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706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All of their plans have third-party shipping calculations that are in real-time.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There isn’t much originality in many of the free themes. Some of them resemble each other too much.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05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BigCommerce doesn’t charge any transaction fees, no matter what payment gateways you use.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The page builder features have some definite room for improvement (recently they have made updates that make things much easier).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19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All plans also have very effective reporting resources.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Free templates aren’t as simple to change as they could be.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2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It’s easy to create custom fields.</a:t>
                      </a:r>
                      <a:endParaRPr lang="en-US" sz="1400"/>
                    </a:p>
                  </a:txBody>
                  <a:tcPr anchor="ctr"/>
                </a:tc>
                <a:tc rowSpan="8">
                  <a:txBody>
                    <a:bodyPr/>
                    <a:lstStyle/>
                    <a:p>
                      <a:endParaRPr lang="en-US" sz="1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85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Clients can upload files while they’re placing orders.</a:t>
                      </a:r>
                      <a:endParaRPr lang="en-US" sz="14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17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Built-in product review feature.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64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You can create all kinds of unique pages with their intuitive drag and drop page builder.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223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BigCommerce has helpful built-in search engine optimization functions.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42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The ‘abandoned cart saver’ tool is more comprehensive than the similar offering from competitors.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6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All plans let you have as many staff accounts as you want.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3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smtClean="0"/>
                        <a:t>People with multiple product variants have more flexibility.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58673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091" y="5443268"/>
            <a:ext cx="1379643" cy="1276354"/>
          </a:xfrm>
          <a:prstGeom prst="rect">
            <a:avLst/>
          </a:prstGeom>
        </p:spPr>
      </p:pic>
      <p:grpSp>
        <p:nvGrpSpPr>
          <p:cNvPr id="2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3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7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文本框 10"/>
          <p:cNvSpPr txBox="1"/>
          <p:nvPr/>
        </p:nvSpPr>
        <p:spPr>
          <a:xfrm>
            <a:off x="10564868" y="6319512"/>
            <a:ext cx="1627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03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93738" y="128179"/>
            <a:ext cx="7896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03. Advantages and disadvantages of BigCommerce</a:t>
            </a:r>
            <a:endParaRPr lang="zh-CN" altLang="en-US" sz="2400" b="1">
              <a:solidFill>
                <a:srgbClr val="01ACBE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4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8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365" name="文本框 9"/>
          <p:cNvSpPr txBox="1">
            <a:spLocks noChangeArrowheads="1"/>
          </p:cNvSpPr>
          <p:nvPr/>
        </p:nvSpPr>
        <p:spPr bwMode="auto">
          <a:xfrm>
            <a:off x="687387" y="222250"/>
            <a:ext cx="5575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EC7492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04. Payments </a:t>
            </a:r>
            <a:r>
              <a:rPr lang="en-US" altLang="zh-CN" sz="2400" b="1">
                <a:solidFill>
                  <a:srgbClr val="EC7492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of BigCommerce Platform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1731705"/>
            <a:ext cx="5087938" cy="3814123"/>
          </a:xfrm>
          <a:prstGeom prst="rect">
            <a:avLst/>
          </a:prstGeom>
          <a:solidFill>
            <a:srgbClr val="9D1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52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4" name="文本框 10"/>
          <p:cNvSpPr txBox="1"/>
          <p:nvPr/>
        </p:nvSpPr>
        <p:spPr>
          <a:xfrm>
            <a:off x="10564868" y="6319512"/>
            <a:ext cx="1627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03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5AC9AD5-B243-41BB-ABF1-34D3115C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76" y="2044441"/>
            <a:ext cx="4674950" cy="3233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4775994" y="3619811"/>
            <a:ext cx="623887" cy="623887"/>
            <a:chOff x="4774841" y="2636948"/>
            <a:chExt cx="624625" cy="624625"/>
          </a:xfrm>
        </p:grpSpPr>
        <p:sp>
          <p:nvSpPr>
            <p:cNvPr id="25" name="菱形 24"/>
            <p:cNvSpPr/>
            <p:nvPr/>
          </p:nvSpPr>
          <p:spPr>
            <a:xfrm>
              <a:off x="4774841" y="2636948"/>
              <a:ext cx="624625" cy="624625"/>
            </a:xfrm>
            <a:prstGeom prst="diamond">
              <a:avLst/>
            </a:prstGeom>
            <a:solidFill>
              <a:srgbClr val="9D1C5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90" name="图片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967" y="2858733"/>
              <a:ext cx="210178" cy="210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4760119" y="2991161"/>
            <a:ext cx="623887" cy="625475"/>
            <a:chOff x="4758744" y="2009104"/>
            <a:chExt cx="624625" cy="624625"/>
          </a:xfrm>
        </p:grpSpPr>
        <p:sp>
          <p:nvSpPr>
            <p:cNvPr id="28" name="菱形 27"/>
            <p:cNvSpPr/>
            <p:nvPr/>
          </p:nvSpPr>
          <p:spPr>
            <a:xfrm>
              <a:off x="4758744" y="2009104"/>
              <a:ext cx="624625" cy="624625"/>
            </a:xfrm>
            <a:prstGeom prst="diamond">
              <a:avLst/>
            </a:prstGeom>
            <a:solidFill>
              <a:srgbClr val="9D1C5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88" name="图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357" y="2245303"/>
              <a:ext cx="210178" cy="210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86" name="文本框 31"/>
          <p:cNvSpPr txBox="1">
            <a:spLocks noChangeArrowheads="1"/>
          </p:cNvSpPr>
          <p:nvPr/>
        </p:nvSpPr>
        <p:spPr bwMode="auto">
          <a:xfrm>
            <a:off x="5492056" y="3071303"/>
            <a:ext cx="65442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BigCommerce has more than </a:t>
            </a:r>
            <a:r>
              <a:rPr lang="en-US" altLang="zh-CN" sz="1400" b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payment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gateways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giving you many 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different </a:t>
            </a:r>
            <a:r>
              <a:rPr lang="en-US" altLang="zh-CN" sz="1400" b="1" smtClean="0">
                <a:latin typeface="微软雅黑" pitchFamily="34" charset="-122"/>
                <a:ea typeface="微软雅黑" pitchFamily="34" charset="-122"/>
              </a:rPr>
              <a:t>options and 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good handling of foreign currencies.</a:t>
            </a:r>
          </a:p>
        </p:txBody>
      </p:sp>
      <p:sp>
        <p:nvSpPr>
          <p:cNvPr id="15384" name="文本框 34"/>
          <p:cNvSpPr txBox="1">
            <a:spLocks noChangeArrowheads="1"/>
          </p:cNvSpPr>
          <p:nvPr/>
        </p:nvSpPr>
        <p:spPr bwMode="auto">
          <a:xfrm>
            <a:off x="5522119" y="3763462"/>
            <a:ext cx="58824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Moreover, this platform allows you to </a:t>
            </a:r>
            <a:r>
              <a:rPr lang="en-US" altLang="zh-CN" sz="1400" b="1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create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promotions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and </a:t>
            </a:r>
            <a:r>
              <a:rPr lang="en-US" altLang="zh-CN" sz="1400" b="1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discounts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to </a:t>
            </a:r>
            <a:r>
              <a:rPr lang="en-US" altLang="zh-CN" sz="1400" b="1" smtClean="0">
                <a:latin typeface="微软雅黑" pitchFamily="34" charset="-122"/>
                <a:ea typeface="微软雅黑" pitchFamily="34" charset="-122"/>
              </a:rPr>
              <a:t>attract customers</a:t>
            </a:r>
            <a:r>
              <a:rPr lang="en-US" altLang="zh-CN" sz="1400" b="1"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88467" y="111755"/>
            <a:ext cx="20478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3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0" grpId="0" animBg="1"/>
      <p:bldP spid="54" grpId="0"/>
      <p:bldP spid="15386" grpId="0"/>
      <p:bldP spid="1538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3980382" y="932723"/>
            <a:ext cx="4236001" cy="4400901"/>
          </a:xfrm>
          <a:custGeom>
            <a:avLst/>
            <a:gdLst>
              <a:gd name="T0" fmla="*/ 2614 w 3520"/>
              <a:gd name="T1" fmla="*/ 0 h 3078"/>
              <a:gd name="T2" fmla="*/ 3520 w 3520"/>
              <a:gd name="T3" fmla="*/ 1539 h 3078"/>
              <a:gd name="T4" fmla="*/ 2614 w 3520"/>
              <a:gd name="T5" fmla="*/ 3078 h 3078"/>
              <a:gd name="T6" fmla="*/ 906 w 3520"/>
              <a:gd name="T7" fmla="*/ 3078 h 3078"/>
              <a:gd name="T8" fmla="*/ 0 w 3520"/>
              <a:gd name="T9" fmla="*/ 1539 h 3078"/>
              <a:gd name="T10" fmla="*/ 906 w 3520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20" h="3078">
                <a:moveTo>
                  <a:pt x="2614" y="0"/>
                </a:moveTo>
                <a:cubicBezTo>
                  <a:pt x="3154" y="300"/>
                  <a:pt x="3520" y="877"/>
                  <a:pt x="3520" y="1539"/>
                </a:cubicBezTo>
                <a:cubicBezTo>
                  <a:pt x="3520" y="2201"/>
                  <a:pt x="3154" y="2778"/>
                  <a:pt x="2614" y="3078"/>
                </a:cubicBezTo>
                <a:moveTo>
                  <a:pt x="906" y="3078"/>
                </a:moveTo>
                <a:cubicBezTo>
                  <a:pt x="365" y="2778"/>
                  <a:pt x="0" y="2201"/>
                  <a:pt x="0" y="1539"/>
                </a:cubicBezTo>
                <a:cubicBezTo>
                  <a:pt x="0" y="877"/>
                  <a:pt x="365" y="300"/>
                  <a:pt x="90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377"/>
            <a:endParaRPr lang="zh-CN" altLang="en-US" sz="1867">
              <a:solidFill>
                <a:prstClr val="black"/>
              </a:solidFill>
            </a:endParaRPr>
          </a:p>
        </p:txBody>
      </p:sp>
      <p:sp>
        <p:nvSpPr>
          <p:cNvPr id="3" name="Freeform 26"/>
          <p:cNvSpPr>
            <a:spLocks noEditPoints="1"/>
          </p:cNvSpPr>
          <p:nvPr/>
        </p:nvSpPr>
        <p:spPr bwMode="auto">
          <a:xfrm>
            <a:off x="3586629" y="932723"/>
            <a:ext cx="5023504" cy="4400901"/>
          </a:xfrm>
          <a:custGeom>
            <a:avLst/>
            <a:gdLst>
              <a:gd name="T0" fmla="*/ 3496 w 4174"/>
              <a:gd name="T1" fmla="*/ 0 h 3078"/>
              <a:gd name="T2" fmla="*/ 4174 w 4174"/>
              <a:gd name="T3" fmla="*/ 1539 h 3078"/>
              <a:gd name="T4" fmla="*/ 3496 w 4174"/>
              <a:gd name="T5" fmla="*/ 3078 h 3078"/>
              <a:gd name="T6" fmla="*/ 677 w 4174"/>
              <a:gd name="T7" fmla="*/ 3078 h 3078"/>
              <a:gd name="T8" fmla="*/ 0 w 4174"/>
              <a:gd name="T9" fmla="*/ 1539 h 3078"/>
              <a:gd name="T10" fmla="*/ 677 w 4174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74" h="3078">
                <a:moveTo>
                  <a:pt x="3496" y="0"/>
                </a:moveTo>
                <a:cubicBezTo>
                  <a:pt x="3912" y="381"/>
                  <a:pt x="4174" y="930"/>
                  <a:pt x="4174" y="1539"/>
                </a:cubicBezTo>
                <a:cubicBezTo>
                  <a:pt x="4174" y="2148"/>
                  <a:pt x="3912" y="2697"/>
                  <a:pt x="3496" y="3078"/>
                </a:cubicBezTo>
                <a:moveTo>
                  <a:pt x="677" y="3078"/>
                </a:moveTo>
                <a:cubicBezTo>
                  <a:pt x="261" y="2697"/>
                  <a:pt x="0" y="2148"/>
                  <a:pt x="0" y="1539"/>
                </a:cubicBezTo>
                <a:cubicBezTo>
                  <a:pt x="0" y="930"/>
                  <a:pt x="261" y="381"/>
                  <a:pt x="67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377"/>
            <a:endParaRPr lang="zh-CN" altLang="en-US" sz="1867">
              <a:solidFill>
                <a:prstClr val="black"/>
              </a:solidFill>
            </a:endParaRPr>
          </a:p>
        </p:txBody>
      </p:sp>
      <p:sp>
        <p:nvSpPr>
          <p:cNvPr id="4" name="Freeform 27"/>
          <p:cNvSpPr>
            <a:spLocks noEditPoints="1"/>
          </p:cNvSpPr>
          <p:nvPr/>
        </p:nvSpPr>
        <p:spPr bwMode="auto">
          <a:xfrm>
            <a:off x="3118257" y="932723"/>
            <a:ext cx="5957076" cy="4400901"/>
          </a:xfrm>
          <a:custGeom>
            <a:avLst/>
            <a:gdLst>
              <a:gd name="T0" fmla="*/ 4412 w 4949"/>
              <a:gd name="T1" fmla="*/ 0 h 3078"/>
              <a:gd name="T2" fmla="*/ 4949 w 4949"/>
              <a:gd name="T3" fmla="*/ 1539 h 3078"/>
              <a:gd name="T4" fmla="*/ 4412 w 4949"/>
              <a:gd name="T5" fmla="*/ 3078 h 3078"/>
              <a:gd name="T6" fmla="*/ 537 w 4949"/>
              <a:gd name="T7" fmla="*/ 3078 h 3078"/>
              <a:gd name="T8" fmla="*/ 0 w 4949"/>
              <a:gd name="T9" fmla="*/ 1539 h 3078"/>
              <a:gd name="T10" fmla="*/ 537 w 494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9" h="3078">
                <a:moveTo>
                  <a:pt x="4412" y="0"/>
                </a:moveTo>
                <a:cubicBezTo>
                  <a:pt x="4748" y="422"/>
                  <a:pt x="4949" y="957"/>
                  <a:pt x="4949" y="1539"/>
                </a:cubicBezTo>
                <a:cubicBezTo>
                  <a:pt x="4949" y="2121"/>
                  <a:pt x="4748" y="2656"/>
                  <a:pt x="4412" y="3078"/>
                </a:cubicBezTo>
                <a:moveTo>
                  <a:pt x="537" y="3078"/>
                </a:moveTo>
                <a:cubicBezTo>
                  <a:pt x="201" y="2656"/>
                  <a:pt x="0" y="2121"/>
                  <a:pt x="0" y="1539"/>
                </a:cubicBezTo>
                <a:cubicBezTo>
                  <a:pt x="0" y="957"/>
                  <a:pt x="201" y="422"/>
                  <a:pt x="53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377"/>
            <a:endParaRPr lang="zh-CN" altLang="en-US" sz="1867">
              <a:solidFill>
                <a:prstClr val="black"/>
              </a:solidFill>
            </a:endParaRPr>
          </a:p>
        </p:txBody>
      </p:sp>
      <p:sp>
        <p:nvSpPr>
          <p:cNvPr id="5" name="Freeform 28"/>
          <p:cNvSpPr>
            <a:spLocks noEditPoints="1"/>
          </p:cNvSpPr>
          <p:nvPr/>
        </p:nvSpPr>
        <p:spPr bwMode="auto">
          <a:xfrm>
            <a:off x="2565734" y="932723"/>
            <a:ext cx="7063708" cy="4400901"/>
          </a:xfrm>
          <a:custGeom>
            <a:avLst/>
            <a:gdLst>
              <a:gd name="T0" fmla="*/ 5433 w 5869"/>
              <a:gd name="T1" fmla="*/ 0 h 3078"/>
              <a:gd name="T2" fmla="*/ 5869 w 5869"/>
              <a:gd name="T3" fmla="*/ 1539 h 3078"/>
              <a:gd name="T4" fmla="*/ 5433 w 5869"/>
              <a:gd name="T5" fmla="*/ 3078 h 3078"/>
              <a:gd name="T6" fmla="*/ 436 w 5869"/>
              <a:gd name="T7" fmla="*/ 3078 h 3078"/>
              <a:gd name="T8" fmla="*/ 0 w 5869"/>
              <a:gd name="T9" fmla="*/ 1539 h 3078"/>
              <a:gd name="T10" fmla="*/ 436 w 586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69" h="3078">
                <a:moveTo>
                  <a:pt x="5433" y="0"/>
                </a:moveTo>
                <a:cubicBezTo>
                  <a:pt x="5709" y="447"/>
                  <a:pt x="5869" y="974"/>
                  <a:pt x="5869" y="1539"/>
                </a:cubicBezTo>
                <a:cubicBezTo>
                  <a:pt x="5869" y="2103"/>
                  <a:pt x="5709" y="2631"/>
                  <a:pt x="5433" y="3078"/>
                </a:cubicBezTo>
                <a:moveTo>
                  <a:pt x="436" y="3078"/>
                </a:moveTo>
                <a:cubicBezTo>
                  <a:pt x="160" y="2631"/>
                  <a:pt x="0" y="2103"/>
                  <a:pt x="0" y="1539"/>
                </a:cubicBezTo>
                <a:cubicBezTo>
                  <a:pt x="0" y="974"/>
                  <a:pt x="160" y="447"/>
                  <a:pt x="436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377"/>
            <a:endParaRPr lang="zh-CN" altLang="en-US" sz="1867">
              <a:solidFill>
                <a:prstClr val="black"/>
              </a:solidFill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1910013" y="932723"/>
            <a:ext cx="8375153" cy="4400901"/>
          </a:xfrm>
          <a:custGeom>
            <a:avLst/>
            <a:gdLst>
              <a:gd name="T0" fmla="*/ 6600 w 6959"/>
              <a:gd name="T1" fmla="*/ 0 h 3078"/>
              <a:gd name="T2" fmla="*/ 6959 w 6959"/>
              <a:gd name="T3" fmla="*/ 1539 h 3078"/>
              <a:gd name="T4" fmla="*/ 6600 w 6959"/>
              <a:gd name="T5" fmla="*/ 3078 h 3078"/>
              <a:gd name="T6" fmla="*/ 359 w 6959"/>
              <a:gd name="T7" fmla="*/ 3078 h 3078"/>
              <a:gd name="T8" fmla="*/ 0 w 6959"/>
              <a:gd name="T9" fmla="*/ 1539 h 3078"/>
              <a:gd name="T10" fmla="*/ 359 w 6959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59" h="3078">
                <a:moveTo>
                  <a:pt x="6600" y="0"/>
                </a:moveTo>
                <a:cubicBezTo>
                  <a:pt x="6830" y="464"/>
                  <a:pt x="6959" y="986"/>
                  <a:pt x="6959" y="1539"/>
                </a:cubicBezTo>
                <a:cubicBezTo>
                  <a:pt x="6959" y="2092"/>
                  <a:pt x="6830" y="2614"/>
                  <a:pt x="6600" y="3078"/>
                </a:cubicBezTo>
                <a:moveTo>
                  <a:pt x="359" y="3078"/>
                </a:moveTo>
                <a:cubicBezTo>
                  <a:pt x="129" y="2614"/>
                  <a:pt x="0" y="2092"/>
                  <a:pt x="0" y="1539"/>
                </a:cubicBezTo>
                <a:cubicBezTo>
                  <a:pt x="0" y="986"/>
                  <a:pt x="129" y="464"/>
                  <a:pt x="359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377"/>
            <a:endParaRPr lang="zh-CN" altLang="en-US" sz="1867">
              <a:solidFill>
                <a:prstClr val="black"/>
              </a:solidFill>
            </a:endParaRPr>
          </a:p>
        </p:txBody>
      </p:sp>
      <p:sp>
        <p:nvSpPr>
          <p:cNvPr id="7" name="Freeform 30"/>
          <p:cNvSpPr>
            <a:spLocks noEditPoints="1"/>
          </p:cNvSpPr>
          <p:nvPr/>
        </p:nvSpPr>
        <p:spPr bwMode="auto">
          <a:xfrm>
            <a:off x="1132037" y="932723"/>
            <a:ext cx="9931105" cy="4400901"/>
          </a:xfrm>
          <a:custGeom>
            <a:avLst/>
            <a:gdLst>
              <a:gd name="T0" fmla="*/ 7954 w 8251"/>
              <a:gd name="T1" fmla="*/ 0 h 3078"/>
              <a:gd name="T2" fmla="*/ 8251 w 8251"/>
              <a:gd name="T3" fmla="*/ 1539 h 3078"/>
              <a:gd name="T4" fmla="*/ 7954 w 8251"/>
              <a:gd name="T5" fmla="*/ 3078 h 3078"/>
              <a:gd name="T6" fmla="*/ 297 w 8251"/>
              <a:gd name="T7" fmla="*/ 3078 h 3078"/>
              <a:gd name="T8" fmla="*/ 0 w 8251"/>
              <a:gd name="T9" fmla="*/ 1539 h 3078"/>
              <a:gd name="T10" fmla="*/ 297 w 8251"/>
              <a:gd name="T11" fmla="*/ 0 h 3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51" h="3078">
                <a:moveTo>
                  <a:pt x="7954" y="0"/>
                </a:moveTo>
                <a:cubicBezTo>
                  <a:pt x="8146" y="475"/>
                  <a:pt x="8251" y="995"/>
                  <a:pt x="8251" y="1539"/>
                </a:cubicBezTo>
                <a:cubicBezTo>
                  <a:pt x="8251" y="2083"/>
                  <a:pt x="8146" y="2602"/>
                  <a:pt x="7954" y="3078"/>
                </a:cubicBezTo>
                <a:moveTo>
                  <a:pt x="297" y="3078"/>
                </a:moveTo>
                <a:cubicBezTo>
                  <a:pt x="106" y="2602"/>
                  <a:pt x="0" y="2083"/>
                  <a:pt x="0" y="1539"/>
                </a:cubicBezTo>
                <a:cubicBezTo>
                  <a:pt x="0" y="995"/>
                  <a:pt x="106" y="475"/>
                  <a:pt x="297" y="0"/>
                </a:cubicBezTo>
              </a:path>
            </a:pathLst>
          </a:custGeom>
          <a:noFill/>
          <a:ln w="9525" cap="flat">
            <a:gradFill>
              <a:gsLst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6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377"/>
            <a:endParaRPr lang="zh-CN" altLang="en-US" sz="1867">
              <a:solidFill>
                <a:prstClr val="black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43850" y="1917532"/>
            <a:ext cx="2304300" cy="2304000"/>
            <a:chOff x="1827622" y="1343919"/>
            <a:chExt cx="2304000" cy="2304000"/>
          </a:xfrm>
        </p:grpSpPr>
        <p:sp>
          <p:nvSpPr>
            <p:cNvPr id="9" name="椭圆 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srgbClr val="01ACB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877481" y="1393778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r>
                <a:rPr lang="en-US" altLang="zh-CN" smtClean="0">
                  <a:solidFill>
                    <a:srgbClr val="01ACBE"/>
                  </a:solidFill>
                  <a:latin typeface="Bellevue" panose="00000400000000000000" pitchFamily="2" charset="0"/>
                  <a:ea typeface="Bellevue" panose="00000400000000000000" pitchFamily="2" charset="0"/>
                  <a:cs typeface="Bellevue" panose="00000400000000000000" pitchFamily="2" charset="0"/>
                </a:rPr>
                <a:t>Shopify </a:t>
              </a:r>
            </a:p>
            <a:p>
              <a:pPr algn="ctr" defTabSz="914377"/>
              <a:r>
                <a:rPr lang="en-US" altLang="zh-CN" smtClean="0">
                  <a:solidFill>
                    <a:srgbClr val="01ACBE"/>
                  </a:solidFill>
                  <a:latin typeface="Bellevue" panose="00000400000000000000" pitchFamily="2" charset="0"/>
                  <a:ea typeface="Bellevue" panose="00000400000000000000" pitchFamily="2" charset="0"/>
                  <a:cs typeface="Bellevue" panose="00000400000000000000" pitchFamily="2" charset="0"/>
                </a:rPr>
                <a:t>Or</a:t>
              </a:r>
            </a:p>
            <a:p>
              <a:pPr algn="ctr" defTabSz="914377"/>
              <a:r>
                <a:rPr lang="en-US" altLang="zh-CN" smtClean="0">
                  <a:solidFill>
                    <a:srgbClr val="01ACBE"/>
                  </a:solidFill>
                  <a:latin typeface="Bellevue" panose="00000400000000000000" pitchFamily="2" charset="0"/>
                  <a:ea typeface="Bellevue" panose="00000400000000000000" pitchFamily="2" charset="0"/>
                  <a:cs typeface="Bellevue" panose="00000400000000000000" pitchFamily="2" charset="0"/>
                </a:rPr>
                <a:t>BigCommerce</a:t>
              </a:r>
              <a:endParaRPr lang="en-US" altLang="zh-CN" dirty="0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endParaRPr>
            </a:p>
          </p:txBody>
        </p:sp>
      </p:grpSp>
      <p:sp>
        <p:nvSpPr>
          <p:cNvPr id="11" name="TextBox 26"/>
          <p:cNvSpPr txBox="1"/>
          <p:nvPr/>
        </p:nvSpPr>
        <p:spPr>
          <a:xfrm>
            <a:off x="4270051" y="4841582"/>
            <a:ext cx="3651898" cy="327635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</a:t>
            </a:r>
            <a:r>
              <a:rPr lang="en-US" altLang="zh-CN" sz="1600" kern="0" smtClean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Which platform should you use?</a:t>
            </a:r>
            <a:endParaRPr lang="zh-CN" altLang="en-US" sz="1600" kern="0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6"/>
          <p:cNvGrpSpPr>
            <a:grpSpLocks/>
          </p:cNvGrpSpPr>
          <p:nvPr/>
        </p:nvGrpSpPr>
        <p:grpSpPr bwMode="auto">
          <a:xfrm rot="5400000">
            <a:off x="-465931" y="465930"/>
            <a:ext cx="1436688" cy="504825"/>
            <a:chOff x="0" y="2297125"/>
            <a:chExt cx="13100952" cy="4560877"/>
          </a:xfrm>
        </p:grpSpPr>
        <p:sp>
          <p:nvSpPr>
            <p:cNvPr id="17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21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3" name="文本框 10"/>
          <p:cNvSpPr txBox="1"/>
          <p:nvPr/>
        </p:nvSpPr>
        <p:spPr>
          <a:xfrm>
            <a:off x="10659099" y="6344053"/>
            <a:ext cx="1670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Group 08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6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  <p:bldP spid="19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3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7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文本框 10"/>
          <p:cNvSpPr txBox="1"/>
          <p:nvPr/>
        </p:nvSpPr>
        <p:spPr>
          <a:xfrm>
            <a:off x="10903788" y="6319512"/>
            <a:ext cx="12882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93738" y="128179"/>
            <a:ext cx="7896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01</a:t>
            </a:r>
            <a:r>
              <a:rPr lang="en-US" altLang="zh-CN" sz="2400" b="1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. Shopify </a:t>
            </a:r>
            <a:r>
              <a:rPr lang="en-US" altLang="zh-CN" sz="2400" b="1" smtClean="0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pricing </a:t>
            </a:r>
            <a:r>
              <a:rPr lang="en-US" altLang="zh-CN" sz="2400" b="1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vs </a:t>
            </a:r>
            <a:r>
              <a:rPr lang="en-US" altLang="zh-CN" sz="2400" b="1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BigCommerce </a:t>
            </a:r>
            <a:r>
              <a:rPr lang="en-US" altLang="zh-CN" sz="2400" b="1" smtClean="0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pricing</a:t>
            </a:r>
            <a:endParaRPr lang="zh-CN" altLang="en-US" sz="2400" b="1">
              <a:solidFill>
                <a:srgbClr val="01ACBE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pic>
        <p:nvPicPr>
          <p:cNvPr id="1026" name="Picture 2" descr="Shopify pricing (for its most popular plans - note that 'Lite' and 'Shopify Plus' plans are also available)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0" y="1123245"/>
            <a:ext cx="6124575" cy="461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gCommerce pric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309" y="1699771"/>
            <a:ext cx="5496756" cy="319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75449" y="5883215"/>
            <a:ext cx="233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Shopify Offers</a:t>
            </a:r>
            <a:endParaRPr lang="en-US" sz="240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49706" y="5883215"/>
            <a:ext cx="275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BigCommerce Offers</a:t>
            </a:r>
            <a:endParaRPr lang="en-US" sz="240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740" y="16948"/>
            <a:ext cx="1437259" cy="14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8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e 'Vintage' style within 'Minimal', one of Shopify's free them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22" y="2632350"/>
            <a:ext cx="4373293" cy="330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BigCommerce's free 'Vault Cool' and 'Vault Natural' theme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2684093"/>
            <a:ext cx="5794249" cy="325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3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7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文本框 10"/>
          <p:cNvSpPr txBox="1"/>
          <p:nvPr/>
        </p:nvSpPr>
        <p:spPr>
          <a:xfrm>
            <a:off x="10903788" y="6319512"/>
            <a:ext cx="12882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93738" y="128179"/>
            <a:ext cx="7896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02</a:t>
            </a:r>
            <a:r>
              <a:rPr lang="en-US" altLang="zh-CN" sz="2400" b="1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. </a:t>
            </a:r>
            <a:r>
              <a:rPr lang="en-US" altLang="zh-CN" sz="2400" b="1" smtClean="0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Templates </a:t>
            </a:r>
            <a:endParaRPr lang="zh-CN" altLang="en-US" sz="2400" b="1">
              <a:solidFill>
                <a:srgbClr val="01ACBE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8089" y="6006694"/>
            <a:ext cx="233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Shopify Themes</a:t>
            </a:r>
            <a:endParaRPr lang="en-US" sz="240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345" y="6006694"/>
            <a:ext cx="298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BigCommerce Themes</a:t>
            </a:r>
            <a:endParaRPr lang="en-US" sz="240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495715"/>
              </p:ext>
            </p:extLst>
          </p:nvPr>
        </p:nvGraphicFramePr>
        <p:xfrm>
          <a:off x="759125" y="672413"/>
          <a:ext cx="10774392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4694">
                  <a:extLst>
                    <a:ext uri="{9D8B030D-6E8A-4147-A177-3AD203B41FA5}">
                      <a16:colId xmlns:a16="http://schemas.microsoft.com/office/drawing/2014/main" val="1737122486"/>
                    </a:ext>
                  </a:extLst>
                </a:gridCol>
                <a:gridCol w="5779698">
                  <a:extLst>
                    <a:ext uri="{9D8B030D-6E8A-4147-A177-3AD203B41FA5}">
                      <a16:colId xmlns:a16="http://schemas.microsoft.com/office/drawing/2014/main" val="4083860808"/>
                    </a:ext>
                  </a:extLst>
                </a:gridCol>
              </a:tblGrid>
              <a:tr h="18589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Shopify gives you 7 free themes</a:t>
                      </a:r>
                      <a:r>
                        <a:rPr lang="en-US" baseline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These free themes are mostly different.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Shopify has about 70 paid-for templates, and they cost between $150 – $350.</a:t>
                      </a:r>
                    </a:p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/>
                        <a:t>Bigcommerce gives you 10 free themes.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/>
                        <a:t>These free themes are almost the same.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/>
                        <a:t>Bigcommerce has about 165 paid-for templates, and they cost between $150 – $300.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11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5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57211" y="-1172396"/>
            <a:ext cx="2341629" cy="2341629"/>
            <a:chOff x="2894659" y="1465288"/>
            <a:chExt cx="1727827" cy="1727827"/>
          </a:xfrm>
        </p:grpSpPr>
        <p:grpSp>
          <p:nvGrpSpPr>
            <p:cNvPr id="3" name="组合 2"/>
            <p:cNvGrpSpPr/>
            <p:nvPr/>
          </p:nvGrpSpPr>
          <p:grpSpPr>
            <a:xfrm rot="1771504">
              <a:off x="2914532" y="1485269"/>
              <a:ext cx="1688083" cy="1687866"/>
              <a:chOff x="1827622" y="1343919"/>
              <a:chExt cx="2304000" cy="23040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140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140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4" name="流程图: 联系 3"/>
            <p:cNvSpPr/>
            <p:nvPr/>
          </p:nvSpPr>
          <p:spPr>
            <a:xfrm>
              <a:off x="2894659" y="1465288"/>
              <a:ext cx="1727827" cy="1727827"/>
            </a:xfrm>
            <a:prstGeom prst="flowChartConnector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1771504">
            <a:off x="4767948" y="505257"/>
            <a:ext cx="362992" cy="362945"/>
            <a:chOff x="1827622" y="1343919"/>
            <a:chExt cx="2304000" cy="2304000"/>
          </a:xfrm>
        </p:grpSpPr>
        <p:sp>
          <p:nvSpPr>
            <p:cNvPr id="8" name="椭圆 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1771504">
            <a:off x="6903667" y="49753"/>
            <a:ext cx="362992" cy="362945"/>
            <a:chOff x="1827622" y="1343919"/>
            <a:chExt cx="2304000" cy="2304000"/>
          </a:xfrm>
        </p:grpSpPr>
        <p:sp>
          <p:nvSpPr>
            <p:cNvPr id="11" name="椭圆 1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771504">
            <a:off x="5626046" y="599777"/>
            <a:ext cx="289109" cy="289072"/>
            <a:chOff x="1827622" y="1343919"/>
            <a:chExt cx="2304000" cy="2304000"/>
          </a:xfrm>
        </p:grpSpPr>
        <p:sp>
          <p:nvSpPr>
            <p:cNvPr id="14" name="椭圆 1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1771504">
            <a:off x="6260065" y="632675"/>
            <a:ext cx="536332" cy="536263"/>
            <a:chOff x="1827622" y="1343919"/>
            <a:chExt cx="2304000" cy="2304000"/>
          </a:xfrm>
        </p:grpSpPr>
        <p:sp>
          <p:nvSpPr>
            <p:cNvPr id="17" name="椭圆 16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1771504">
            <a:off x="4676365" y="-136417"/>
            <a:ext cx="221520" cy="221492"/>
            <a:chOff x="1827622" y="1343919"/>
            <a:chExt cx="2304000" cy="2304000"/>
          </a:xfrm>
        </p:grpSpPr>
        <p:sp>
          <p:nvSpPr>
            <p:cNvPr id="20" name="椭圆 19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771504">
            <a:off x="5198403" y="1089019"/>
            <a:ext cx="270357" cy="270323"/>
            <a:chOff x="1827622" y="1343919"/>
            <a:chExt cx="2304000" cy="2304000"/>
          </a:xfrm>
        </p:grpSpPr>
        <p:sp>
          <p:nvSpPr>
            <p:cNvPr id="23" name="椭圆 22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005551" y="-41000"/>
            <a:ext cx="233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rgbClr val="663A77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Contents</a:t>
            </a:r>
            <a:endParaRPr lang="zh-CN" altLang="en-US" sz="3200" dirty="0">
              <a:solidFill>
                <a:srgbClr val="663A77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657556" y="2585167"/>
            <a:ext cx="1733741" cy="944084"/>
            <a:chOff x="2328257" y="4927865"/>
            <a:chExt cx="1537897" cy="1090506"/>
          </a:xfrm>
        </p:grpSpPr>
        <p:sp>
          <p:nvSpPr>
            <p:cNvPr id="27" name="TextBox 127"/>
            <p:cNvSpPr txBox="1"/>
            <p:nvPr/>
          </p:nvSpPr>
          <p:spPr>
            <a:xfrm>
              <a:off x="2328257" y="4927865"/>
              <a:ext cx="1537897" cy="81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 smtClean="0">
                  <a:solidFill>
                    <a:srgbClr val="663A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2000" kern="0" dirty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28"/>
            <p:cNvSpPr txBox="1"/>
            <p:nvPr/>
          </p:nvSpPr>
          <p:spPr>
            <a:xfrm>
              <a:off x="2343131" y="5342678"/>
              <a:ext cx="1404762" cy="67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067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Definition, feature and reason to use an eCommerce platform</a:t>
              </a:r>
              <a:endParaRPr lang="en-US" altLang="zh-CN" sz="10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03033" y="3950030"/>
            <a:ext cx="1571583" cy="603645"/>
            <a:chOff x="4264737" y="2731691"/>
            <a:chExt cx="2111310" cy="697265"/>
          </a:xfrm>
        </p:grpSpPr>
        <p:sp>
          <p:nvSpPr>
            <p:cNvPr id="30" name="TextBox 130"/>
            <p:cNvSpPr txBox="1"/>
            <p:nvPr/>
          </p:nvSpPr>
          <p:spPr>
            <a:xfrm>
              <a:off x="4547299" y="2731691"/>
              <a:ext cx="1537897" cy="462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000" kern="0" smtClean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Shopify</a:t>
              </a:r>
              <a:endParaRPr lang="zh-CN" altLang="en-US" sz="2000" kern="0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31"/>
            <p:cNvSpPr txBox="1"/>
            <p:nvPr/>
          </p:nvSpPr>
          <p:spPr>
            <a:xfrm>
              <a:off x="4264737" y="3156472"/>
              <a:ext cx="2111310" cy="272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933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Definition and function</a:t>
              </a:r>
              <a:endParaRPr lang="zh-CN" altLang="en-US" sz="9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165357" y="2570951"/>
            <a:ext cx="2037364" cy="613643"/>
            <a:chOff x="5919437" y="4873427"/>
            <a:chExt cx="1587056" cy="708815"/>
          </a:xfrm>
        </p:grpSpPr>
        <p:sp>
          <p:nvSpPr>
            <p:cNvPr id="33" name="TextBox 133"/>
            <p:cNvSpPr txBox="1"/>
            <p:nvPr/>
          </p:nvSpPr>
          <p:spPr>
            <a:xfrm>
              <a:off x="5936747" y="4873427"/>
              <a:ext cx="1537897" cy="462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000" kern="0" smtClean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Shopify Demo</a:t>
              </a:r>
              <a:endParaRPr lang="zh-CN" altLang="en-US" sz="2000" kern="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134"/>
            <p:cNvSpPr txBox="1"/>
            <p:nvPr/>
          </p:nvSpPr>
          <p:spPr>
            <a:xfrm>
              <a:off x="5919437" y="5309758"/>
              <a:ext cx="1587056" cy="272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933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 for Shopify</a:t>
              </a:r>
              <a:endParaRPr lang="zh-CN" altLang="en-US" sz="9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36750" y="3876940"/>
            <a:ext cx="2027157" cy="1015663"/>
            <a:chOff x="7839376" y="2731461"/>
            <a:chExt cx="1537897" cy="1173184"/>
          </a:xfrm>
        </p:grpSpPr>
        <p:sp>
          <p:nvSpPr>
            <p:cNvPr id="36" name="TextBox 136"/>
            <p:cNvSpPr txBox="1"/>
            <p:nvPr/>
          </p:nvSpPr>
          <p:spPr>
            <a:xfrm>
              <a:off x="7839376" y="2731461"/>
              <a:ext cx="1537897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000" kern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Big Commerce</a:t>
              </a:r>
              <a:endPara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137"/>
            <p:cNvSpPr txBox="1"/>
            <p:nvPr/>
          </p:nvSpPr>
          <p:spPr>
            <a:xfrm>
              <a:off x="7850015" y="3132019"/>
              <a:ext cx="1429452" cy="272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933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Definition and function</a:t>
              </a:r>
              <a:endParaRPr lang="zh-CN" altLang="en-US" sz="9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816191" y="2605322"/>
            <a:ext cx="3121415" cy="1015663"/>
            <a:chOff x="9635223" y="4978665"/>
            <a:chExt cx="1700095" cy="1173186"/>
          </a:xfrm>
        </p:grpSpPr>
        <p:sp>
          <p:nvSpPr>
            <p:cNvPr id="39" name="TextBox 139"/>
            <p:cNvSpPr txBox="1"/>
            <p:nvPr/>
          </p:nvSpPr>
          <p:spPr>
            <a:xfrm>
              <a:off x="9752962" y="4978665"/>
              <a:ext cx="1537897" cy="1173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000" kern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Big Commerce Demo</a:t>
              </a:r>
              <a:endParaRPr lang="zh-CN" altLang="en-US" sz="2000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40"/>
            <p:cNvSpPr txBox="1"/>
            <p:nvPr/>
          </p:nvSpPr>
          <p:spPr>
            <a:xfrm>
              <a:off x="9635223" y="5369718"/>
              <a:ext cx="1700095" cy="272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933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 for Big Commerce</a:t>
              </a:r>
              <a:endParaRPr lang="zh-CN" altLang="en-US" sz="9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任意多边形 40"/>
          <p:cNvSpPr/>
          <p:nvPr/>
        </p:nvSpPr>
        <p:spPr>
          <a:xfrm>
            <a:off x="2502955" y="2873206"/>
            <a:ext cx="7437885" cy="1311511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-1" fmla="*/ 0 w 7762075"/>
              <a:gd name="connsiteY0-2" fmla="*/ 1079512 h 1079512"/>
              <a:gd name="connsiteX1-3" fmla="*/ 1917700 w 7762075"/>
              <a:gd name="connsiteY1-4" fmla="*/ 12 h 1079512"/>
              <a:gd name="connsiteX2-5" fmla="*/ 3810000 w 7762075"/>
              <a:gd name="connsiteY2-6" fmla="*/ 1054112 h 1079512"/>
              <a:gd name="connsiteX3-7" fmla="*/ 7762075 w 7762075"/>
              <a:gd name="connsiteY3-8" fmla="*/ 887355 h 1079512"/>
              <a:gd name="connsiteX0-9" fmla="*/ 0 w 7762075"/>
              <a:gd name="connsiteY0-10" fmla="*/ 1258016 h 1258016"/>
              <a:gd name="connsiteX1-11" fmla="*/ 1917700 w 7762075"/>
              <a:gd name="connsiteY1-12" fmla="*/ 178516 h 1258016"/>
              <a:gd name="connsiteX2-13" fmla="*/ 3810000 w 7762075"/>
              <a:gd name="connsiteY2-14" fmla="*/ 1232616 h 1258016"/>
              <a:gd name="connsiteX3-15" fmla="*/ 6120167 w 7762075"/>
              <a:gd name="connsiteY3-16" fmla="*/ 511 h 1258016"/>
              <a:gd name="connsiteX4" fmla="*/ 7762075 w 7762075"/>
              <a:gd name="connsiteY4" fmla="*/ 1065859 h 1258016"/>
              <a:gd name="connsiteX0-17" fmla="*/ 0 w 7872948"/>
              <a:gd name="connsiteY0-18" fmla="*/ 1257930 h 1296609"/>
              <a:gd name="connsiteX1-19" fmla="*/ 1917700 w 7872948"/>
              <a:gd name="connsiteY1-20" fmla="*/ 178430 h 1296609"/>
              <a:gd name="connsiteX2-21" fmla="*/ 3810000 w 7872948"/>
              <a:gd name="connsiteY2-22" fmla="*/ 1232530 h 1296609"/>
              <a:gd name="connsiteX3-23" fmla="*/ 6120167 w 7872948"/>
              <a:gd name="connsiteY3-24" fmla="*/ 425 h 1296609"/>
              <a:gd name="connsiteX4-25" fmla="*/ 7872948 w 7872948"/>
              <a:gd name="connsiteY4-26" fmla="*/ 1296361 h 1296609"/>
              <a:gd name="connsiteX0-27" fmla="*/ 0 w 7872948"/>
              <a:gd name="connsiteY0-28" fmla="*/ 1257930 h 1296609"/>
              <a:gd name="connsiteX1-29" fmla="*/ 1650430 w 7872948"/>
              <a:gd name="connsiteY1-30" fmla="*/ 263677 h 1296609"/>
              <a:gd name="connsiteX2-31" fmla="*/ 3810000 w 7872948"/>
              <a:gd name="connsiteY2-32" fmla="*/ 1232530 h 1296609"/>
              <a:gd name="connsiteX3-33" fmla="*/ 6120167 w 7872948"/>
              <a:gd name="connsiteY3-34" fmla="*/ 425 h 1296609"/>
              <a:gd name="connsiteX4-35" fmla="*/ 7872948 w 7872948"/>
              <a:gd name="connsiteY4-36" fmla="*/ 1296361 h 1296609"/>
              <a:gd name="connsiteX0-37" fmla="*/ 0 w 7872948"/>
              <a:gd name="connsiteY0-38" fmla="*/ 1257930 h 1296609"/>
              <a:gd name="connsiteX1-39" fmla="*/ 1650430 w 7872948"/>
              <a:gd name="connsiteY1-40" fmla="*/ 263677 h 1296609"/>
              <a:gd name="connsiteX2-41" fmla="*/ 3430071 w 7872948"/>
              <a:gd name="connsiteY2-42" fmla="*/ 1226591 h 1296609"/>
              <a:gd name="connsiteX3-43" fmla="*/ 6120167 w 7872948"/>
              <a:gd name="connsiteY3-44" fmla="*/ 425 h 1296609"/>
              <a:gd name="connsiteX4-45" fmla="*/ 7872948 w 7872948"/>
              <a:gd name="connsiteY4-46" fmla="*/ 1296361 h 1296609"/>
              <a:gd name="connsiteX0-47" fmla="*/ 0 w 7872948"/>
              <a:gd name="connsiteY0-48" fmla="*/ 1191562 h 1230254"/>
              <a:gd name="connsiteX1-49" fmla="*/ 1650430 w 7872948"/>
              <a:gd name="connsiteY1-50" fmla="*/ 197309 h 1230254"/>
              <a:gd name="connsiteX2-51" fmla="*/ 3430071 w 7872948"/>
              <a:gd name="connsiteY2-52" fmla="*/ 1160223 h 1230254"/>
              <a:gd name="connsiteX3-53" fmla="*/ 5639957 w 7872948"/>
              <a:gd name="connsiteY3-54" fmla="*/ 447 h 1230254"/>
              <a:gd name="connsiteX4-55" fmla="*/ 7872948 w 7872948"/>
              <a:gd name="connsiteY4-56" fmla="*/ 1229993 h 1230254"/>
              <a:gd name="connsiteX0-57" fmla="*/ 0 w 7681228"/>
              <a:gd name="connsiteY0-58" fmla="*/ 1191632 h 1191632"/>
              <a:gd name="connsiteX1-59" fmla="*/ 1650430 w 7681228"/>
              <a:gd name="connsiteY1-60" fmla="*/ 197379 h 1191632"/>
              <a:gd name="connsiteX2-61" fmla="*/ 3430071 w 7681228"/>
              <a:gd name="connsiteY2-62" fmla="*/ 1160293 h 1191632"/>
              <a:gd name="connsiteX3-63" fmla="*/ 5639957 w 7681228"/>
              <a:gd name="connsiteY3-64" fmla="*/ 517 h 1191632"/>
              <a:gd name="connsiteX4-65" fmla="*/ 7681228 w 7681228"/>
              <a:gd name="connsiteY4-66" fmla="*/ 1053214 h 1191632"/>
              <a:gd name="connsiteX0-67" fmla="*/ 0 w 7681228"/>
              <a:gd name="connsiteY0-68" fmla="*/ 1191576 h 1191576"/>
              <a:gd name="connsiteX1-69" fmla="*/ 1650430 w 7681228"/>
              <a:gd name="connsiteY1-70" fmla="*/ 197323 h 1191576"/>
              <a:gd name="connsiteX2-71" fmla="*/ 3430071 w 7681228"/>
              <a:gd name="connsiteY2-72" fmla="*/ 1160237 h 1191576"/>
              <a:gd name="connsiteX3-73" fmla="*/ 5639957 w 7681228"/>
              <a:gd name="connsiteY3-74" fmla="*/ 461 h 1191576"/>
              <a:gd name="connsiteX4-75" fmla="*/ 7681228 w 7681228"/>
              <a:gd name="connsiteY4-76" fmla="*/ 1053158 h 1191576"/>
              <a:gd name="connsiteX0-77" fmla="*/ 0 w 7826216"/>
              <a:gd name="connsiteY0-78" fmla="*/ 1191456 h 1508838"/>
              <a:gd name="connsiteX1-79" fmla="*/ 1650430 w 7826216"/>
              <a:gd name="connsiteY1-80" fmla="*/ 197203 h 1508838"/>
              <a:gd name="connsiteX2-81" fmla="*/ 3430071 w 7826216"/>
              <a:gd name="connsiteY2-82" fmla="*/ 1160117 h 1508838"/>
              <a:gd name="connsiteX3-83" fmla="*/ 5639957 w 7826216"/>
              <a:gd name="connsiteY3-84" fmla="*/ 341 h 1508838"/>
              <a:gd name="connsiteX4-85" fmla="*/ 7826216 w 7826216"/>
              <a:gd name="connsiteY4-86" fmla="*/ 1498311 h 1508838"/>
              <a:gd name="connsiteX0-87" fmla="*/ 0 w 7826216"/>
              <a:gd name="connsiteY0-88" fmla="*/ 1008617 h 1327197"/>
              <a:gd name="connsiteX1-89" fmla="*/ 1650430 w 7826216"/>
              <a:gd name="connsiteY1-90" fmla="*/ 14364 h 1327197"/>
              <a:gd name="connsiteX2-91" fmla="*/ 3430071 w 7826216"/>
              <a:gd name="connsiteY2-92" fmla="*/ 977278 h 1327197"/>
              <a:gd name="connsiteX3-93" fmla="*/ 5725245 w 7826216"/>
              <a:gd name="connsiteY3-94" fmla="*/ 382 h 1327197"/>
              <a:gd name="connsiteX4-95" fmla="*/ 7826216 w 7826216"/>
              <a:gd name="connsiteY4-96" fmla="*/ 1315472 h 1327197"/>
              <a:gd name="connsiteX0-97" fmla="*/ 0 w 7826216"/>
              <a:gd name="connsiteY0-98" fmla="*/ 1008617 h 1327197"/>
              <a:gd name="connsiteX1-99" fmla="*/ 1650430 w 7826216"/>
              <a:gd name="connsiteY1-100" fmla="*/ 14364 h 1327197"/>
              <a:gd name="connsiteX2-101" fmla="*/ 3737105 w 7826216"/>
              <a:gd name="connsiteY2-102" fmla="*/ 1136304 h 1327197"/>
              <a:gd name="connsiteX3-103" fmla="*/ 5725245 w 7826216"/>
              <a:gd name="connsiteY3-104" fmla="*/ 382 h 1327197"/>
              <a:gd name="connsiteX4-105" fmla="*/ 7826216 w 7826216"/>
              <a:gd name="connsiteY4-106" fmla="*/ 1315472 h 1327197"/>
              <a:gd name="connsiteX0-107" fmla="*/ 0 w 7826216"/>
              <a:gd name="connsiteY0-108" fmla="*/ 1008617 h 1327197"/>
              <a:gd name="connsiteX1-109" fmla="*/ 1650430 w 7826216"/>
              <a:gd name="connsiteY1-110" fmla="*/ 14364 h 1327197"/>
              <a:gd name="connsiteX2-111" fmla="*/ 3737105 w 7826216"/>
              <a:gd name="connsiteY2-112" fmla="*/ 1136304 h 1327197"/>
              <a:gd name="connsiteX3-113" fmla="*/ 5725245 w 7826216"/>
              <a:gd name="connsiteY3-114" fmla="*/ 382 h 1327197"/>
              <a:gd name="connsiteX4-115" fmla="*/ 7826216 w 7826216"/>
              <a:gd name="connsiteY4-116" fmla="*/ 1315472 h 1327197"/>
              <a:gd name="connsiteX0-117" fmla="*/ 0 w 7826216"/>
              <a:gd name="connsiteY0-118" fmla="*/ 1008617 h 1327197"/>
              <a:gd name="connsiteX1-119" fmla="*/ 1650430 w 7826216"/>
              <a:gd name="connsiteY1-120" fmla="*/ 14364 h 1327197"/>
              <a:gd name="connsiteX2-121" fmla="*/ 3737105 w 7826216"/>
              <a:gd name="connsiteY2-122" fmla="*/ 1136304 h 1327197"/>
              <a:gd name="connsiteX3-123" fmla="*/ 5725245 w 7826216"/>
              <a:gd name="connsiteY3-124" fmla="*/ 382 h 1327197"/>
              <a:gd name="connsiteX4-125" fmla="*/ 7826216 w 7826216"/>
              <a:gd name="connsiteY4-126" fmla="*/ 1315472 h 1327197"/>
              <a:gd name="connsiteX0-127" fmla="*/ 0 w 7826216"/>
              <a:gd name="connsiteY0-128" fmla="*/ 994938 h 1314128"/>
              <a:gd name="connsiteX1-129" fmla="*/ 1650430 w 7826216"/>
              <a:gd name="connsiteY1-130" fmla="*/ 685 h 1314128"/>
              <a:gd name="connsiteX2-131" fmla="*/ 3737105 w 7826216"/>
              <a:gd name="connsiteY2-132" fmla="*/ 1122625 h 1314128"/>
              <a:gd name="connsiteX3-133" fmla="*/ 5946991 w 7826216"/>
              <a:gd name="connsiteY3-134" fmla="*/ 66216 h 1314128"/>
              <a:gd name="connsiteX4-135" fmla="*/ 7826216 w 7826216"/>
              <a:gd name="connsiteY4-136" fmla="*/ 1301793 h 1314128"/>
              <a:gd name="connsiteX0-137" fmla="*/ 0 w 7826216"/>
              <a:gd name="connsiteY0-138" fmla="*/ 929125 h 1248315"/>
              <a:gd name="connsiteX1-139" fmla="*/ 1641902 w 7826216"/>
              <a:gd name="connsiteY1-140" fmla="*/ 30287 h 1248315"/>
              <a:gd name="connsiteX2-141" fmla="*/ 3737105 w 7826216"/>
              <a:gd name="connsiteY2-142" fmla="*/ 1056812 h 1248315"/>
              <a:gd name="connsiteX3-143" fmla="*/ 5946991 w 7826216"/>
              <a:gd name="connsiteY3-144" fmla="*/ 403 h 1248315"/>
              <a:gd name="connsiteX4-145" fmla="*/ 7826216 w 7826216"/>
              <a:gd name="connsiteY4-146" fmla="*/ 1235980 h 1248315"/>
              <a:gd name="connsiteX0-147" fmla="*/ 0 w 7826216"/>
              <a:gd name="connsiteY0-148" fmla="*/ 929125 h 1248315"/>
              <a:gd name="connsiteX1-149" fmla="*/ 1641902 w 7826216"/>
              <a:gd name="connsiteY1-150" fmla="*/ 30287 h 1248315"/>
              <a:gd name="connsiteX2-151" fmla="*/ 3941795 w 7826216"/>
              <a:gd name="connsiteY2-152" fmla="*/ 1088617 h 1248315"/>
              <a:gd name="connsiteX3-153" fmla="*/ 5946991 w 7826216"/>
              <a:gd name="connsiteY3-154" fmla="*/ 403 h 1248315"/>
              <a:gd name="connsiteX4-155" fmla="*/ 7826216 w 7826216"/>
              <a:gd name="connsiteY4-156" fmla="*/ 1235980 h 1248315"/>
              <a:gd name="connsiteX0-157" fmla="*/ 0 w 7698285"/>
              <a:gd name="connsiteY0-158" fmla="*/ 929138 h 1201018"/>
              <a:gd name="connsiteX1-159" fmla="*/ 1641902 w 7698285"/>
              <a:gd name="connsiteY1-160" fmla="*/ 30300 h 1201018"/>
              <a:gd name="connsiteX2-161" fmla="*/ 3941795 w 7698285"/>
              <a:gd name="connsiteY2-162" fmla="*/ 1088630 h 1201018"/>
              <a:gd name="connsiteX3-163" fmla="*/ 5946991 w 7698285"/>
              <a:gd name="connsiteY3-164" fmla="*/ 416 h 1201018"/>
              <a:gd name="connsiteX4-165" fmla="*/ 7698285 w 7698285"/>
              <a:gd name="connsiteY4-166" fmla="*/ 1188285 h 1201018"/>
              <a:gd name="connsiteX0-167" fmla="*/ 0 w 7698285"/>
              <a:gd name="connsiteY0-168" fmla="*/ 929194 h 1188341"/>
              <a:gd name="connsiteX1-169" fmla="*/ 1641902 w 7698285"/>
              <a:gd name="connsiteY1-170" fmla="*/ 30356 h 1188341"/>
              <a:gd name="connsiteX2-171" fmla="*/ 3941795 w 7698285"/>
              <a:gd name="connsiteY2-172" fmla="*/ 1088686 h 1188341"/>
              <a:gd name="connsiteX3-173" fmla="*/ 5946991 w 7698285"/>
              <a:gd name="connsiteY3-174" fmla="*/ 472 h 1188341"/>
              <a:gd name="connsiteX4-175" fmla="*/ 7698285 w 7698285"/>
              <a:gd name="connsiteY4-176" fmla="*/ 1188341 h 1188341"/>
              <a:gd name="connsiteX0-177" fmla="*/ 0 w 7766515"/>
              <a:gd name="connsiteY0-178" fmla="*/ 1064367 h 1188341"/>
              <a:gd name="connsiteX1-179" fmla="*/ 1710132 w 7766515"/>
              <a:gd name="connsiteY1-180" fmla="*/ 30356 h 1188341"/>
              <a:gd name="connsiteX2-181" fmla="*/ 4010025 w 7766515"/>
              <a:gd name="connsiteY2-182" fmla="*/ 1088686 h 1188341"/>
              <a:gd name="connsiteX3-183" fmla="*/ 6015221 w 7766515"/>
              <a:gd name="connsiteY3-184" fmla="*/ 472 h 1188341"/>
              <a:gd name="connsiteX4-185" fmla="*/ 7766515 w 7766515"/>
              <a:gd name="connsiteY4-186" fmla="*/ 1188341 h 1188341"/>
              <a:gd name="connsiteX0-187" fmla="*/ 0 w 7809158"/>
              <a:gd name="connsiteY0-188" fmla="*/ 682705 h 1188341"/>
              <a:gd name="connsiteX1-189" fmla="*/ 1752775 w 7809158"/>
              <a:gd name="connsiteY1-190" fmla="*/ 30356 h 1188341"/>
              <a:gd name="connsiteX2-191" fmla="*/ 4052668 w 7809158"/>
              <a:gd name="connsiteY2-192" fmla="*/ 1088686 h 1188341"/>
              <a:gd name="connsiteX3-193" fmla="*/ 6057864 w 7809158"/>
              <a:gd name="connsiteY3-194" fmla="*/ 472 h 1188341"/>
              <a:gd name="connsiteX4-195" fmla="*/ 7809158 w 7809158"/>
              <a:gd name="connsiteY4-196" fmla="*/ 1188341 h 1188341"/>
              <a:gd name="connsiteX0-197" fmla="*/ 0 w 7809158"/>
              <a:gd name="connsiteY0-198" fmla="*/ 682705 h 1188341"/>
              <a:gd name="connsiteX1-199" fmla="*/ 1752775 w 7809158"/>
              <a:gd name="connsiteY1-200" fmla="*/ 30356 h 1188341"/>
              <a:gd name="connsiteX2-201" fmla="*/ 4052668 w 7809158"/>
              <a:gd name="connsiteY2-202" fmla="*/ 1088686 h 1188341"/>
              <a:gd name="connsiteX3-203" fmla="*/ 6057864 w 7809158"/>
              <a:gd name="connsiteY3-204" fmla="*/ 472 h 1188341"/>
              <a:gd name="connsiteX4-205" fmla="*/ 7809158 w 7809158"/>
              <a:gd name="connsiteY4-206" fmla="*/ 1188341 h 1188341"/>
              <a:gd name="connsiteX0-207" fmla="*/ 0 w 7800630"/>
              <a:gd name="connsiteY0-208" fmla="*/ 1104124 h 1188341"/>
              <a:gd name="connsiteX1-209" fmla="*/ 1744247 w 7800630"/>
              <a:gd name="connsiteY1-210" fmla="*/ 30356 h 1188341"/>
              <a:gd name="connsiteX2-211" fmla="*/ 4044140 w 7800630"/>
              <a:gd name="connsiteY2-212" fmla="*/ 1088686 h 1188341"/>
              <a:gd name="connsiteX3-213" fmla="*/ 6049336 w 7800630"/>
              <a:gd name="connsiteY3-214" fmla="*/ 472 h 1188341"/>
              <a:gd name="connsiteX4-215" fmla="*/ 7800630 w 7800630"/>
              <a:gd name="connsiteY4-216" fmla="*/ 1188341 h 1188341"/>
              <a:gd name="connsiteX0-217" fmla="*/ 0 w 7800630"/>
              <a:gd name="connsiteY0-218" fmla="*/ 1120027 h 1188341"/>
              <a:gd name="connsiteX1-219" fmla="*/ 1744247 w 7800630"/>
              <a:gd name="connsiteY1-220" fmla="*/ 30356 h 1188341"/>
              <a:gd name="connsiteX2-221" fmla="*/ 4044140 w 7800630"/>
              <a:gd name="connsiteY2-222" fmla="*/ 1088686 h 1188341"/>
              <a:gd name="connsiteX3-223" fmla="*/ 6049336 w 7800630"/>
              <a:gd name="connsiteY3-224" fmla="*/ 472 h 1188341"/>
              <a:gd name="connsiteX4-225" fmla="*/ 7800630 w 7800630"/>
              <a:gd name="connsiteY4-226" fmla="*/ 1188341 h 1188341"/>
              <a:gd name="connsiteX0-227" fmla="*/ 0 w 7800630"/>
              <a:gd name="connsiteY0-228" fmla="*/ 1120027 h 1188341"/>
              <a:gd name="connsiteX1-229" fmla="*/ 1744247 w 7800630"/>
              <a:gd name="connsiteY1-230" fmla="*/ 30356 h 1188341"/>
              <a:gd name="connsiteX2-231" fmla="*/ 4044140 w 7800630"/>
              <a:gd name="connsiteY2-232" fmla="*/ 1088686 h 1188341"/>
              <a:gd name="connsiteX3-233" fmla="*/ 6049336 w 7800630"/>
              <a:gd name="connsiteY3-234" fmla="*/ 472 h 1188341"/>
              <a:gd name="connsiteX4-235" fmla="*/ 7800630 w 7800630"/>
              <a:gd name="connsiteY4-236" fmla="*/ 1188341 h 1188341"/>
              <a:gd name="connsiteX0-237" fmla="*/ 0 w 7851801"/>
              <a:gd name="connsiteY0-238" fmla="*/ 1120082 h 1120082"/>
              <a:gd name="connsiteX1-239" fmla="*/ 1744247 w 7851801"/>
              <a:gd name="connsiteY1-240" fmla="*/ 30411 h 1120082"/>
              <a:gd name="connsiteX2-241" fmla="*/ 4044140 w 7851801"/>
              <a:gd name="connsiteY2-242" fmla="*/ 1088741 h 1120082"/>
              <a:gd name="connsiteX3-243" fmla="*/ 6049336 w 7851801"/>
              <a:gd name="connsiteY3-244" fmla="*/ 527 h 1120082"/>
              <a:gd name="connsiteX4-245" fmla="*/ 7851801 w 7851801"/>
              <a:gd name="connsiteY4-246" fmla="*/ 1061175 h 1120082"/>
              <a:gd name="connsiteX0-247" fmla="*/ 0 w 7851801"/>
              <a:gd name="connsiteY0-248" fmla="*/ 1120082 h 1120082"/>
              <a:gd name="connsiteX1-249" fmla="*/ 1744247 w 7851801"/>
              <a:gd name="connsiteY1-250" fmla="*/ 30411 h 1120082"/>
              <a:gd name="connsiteX2-251" fmla="*/ 4044140 w 7851801"/>
              <a:gd name="connsiteY2-252" fmla="*/ 1088741 h 1120082"/>
              <a:gd name="connsiteX3-253" fmla="*/ 6049336 w 7851801"/>
              <a:gd name="connsiteY3-254" fmla="*/ 527 h 1120082"/>
              <a:gd name="connsiteX4-255" fmla="*/ 7851801 w 7851801"/>
              <a:gd name="connsiteY4-256" fmla="*/ 1061175 h 1120082"/>
              <a:gd name="connsiteX0-257" fmla="*/ 0 w 7851801"/>
              <a:gd name="connsiteY0-258" fmla="*/ 1120082 h 1120082"/>
              <a:gd name="connsiteX1-259" fmla="*/ 1744247 w 7851801"/>
              <a:gd name="connsiteY1-260" fmla="*/ 30411 h 1120082"/>
              <a:gd name="connsiteX2-261" fmla="*/ 4044140 w 7851801"/>
              <a:gd name="connsiteY2-262" fmla="*/ 1088741 h 1120082"/>
              <a:gd name="connsiteX3-263" fmla="*/ 6049336 w 7851801"/>
              <a:gd name="connsiteY3-264" fmla="*/ 527 h 1120082"/>
              <a:gd name="connsiteX4-265" fmla="*/ 7851801 w 7851801"/>
              <a:gd name="connsiteY4-266" fmla="*/ 1061175 h 1120082"/>
              <a:gd name="connsiteX0-267" fmla="*/ 0 w 7851801"/>
              <a:gd name="connsiteY0-268" fmla="*/ 1119555 h 1119555"/>
              <a:gd name="connsiteX1-269" fmla="*/ 1744247 w 7851801"/>
              <a:gd name="connsiteY1-270" fmla="*/ 29884 h 1119555"/>
              <a:gd name="connsiteX2-271" fmla="*/ 4044140 w 7851801"/>
              <a:gd name="connsiteY2-272" fmla="*/ 1088214 h 1119555"/>
              <a:gd name="connsiteX3-273" fmla="*/ 6049336 w 7851801"/>
              <a:gd name="connsiteY3-274" fmla="*/ 0 h 1119555"/>
              <a:gd name="connsiteX4-275" fmla="*/ 7851801 w 7851801"/>
              <a:gd name="connsiteY4-276" fmla="*/ 1060648 h 1119555"/>
              <a:gd name="connsiteX0-277" fmla="*/ 0 w 7851801"/>
              <a:gd name="connsiteY0-278" fmla="*/ 1119555 h 1119555"/>
              <a:gd name="connsiteX1-279" fmla="*/ 1744247 w 7851801"/>
              <a:gd name="connsiteY1-280" fmla="*/ 29884 h 1119555"/>
              <a:gd name="connsiteX2-281" fmla="*/ 4044140 w 7851801"/>
              <a:gd name="connsiteY2-282" fmla="*/ 1088214 h 1119555"/>
              <a:gd name="connsiteX3-283" fmla="*/ 6049336 w 7851801"/>
              <a:gd name="connsiteY3-284" fmla="*/ 0 h 1119555"/>
              <a:gd name="connsiteX4-285" fmla="*/ 7851801 w 7851801"/>
              <a:gd name="connsiteY4-286" fmla="*/ 1060648 h 1119555"/>
              <a:gd name="connsiteX0-287" fmla="*/ 0 w 7851801"/>
              <a:gd name="connsiteY0-288" fmla="*/ 1119555 h 1119555"/>
              <a:gd name="connsiteX1-289" fmla="*/ 2349784 w 7851801"/>
              <a:gd name="connsiteY1-290" fmla="*/ 13981 h 1119555"/>
              <a:gd name="connsiteX2-291" fmla="*/ 4044140 w 7851801"/>
              <a:gd name="connsiteY2-292" fmla="*/ 1088214 h 1119555"/>
              <a:gd name="connsiteX3-293" fmla="*/ 6049336 w 7851801"/>
              <a:gd name="connsiteY3-294" fmla="*/ 0 h 1119555"/>
              <a:gd name="connsiteX4-295" fmla="*/ 7851801 w 7851801"/>
              <a:gd name="connsiteY4-296" fmla="*/ 1060648 h 1119555"/>
              <a:gd name="connsiteX0-297" fmla="*/ 0 w 7118332"/>
              <a:gd name="connsiteY0-298" fmla="*/ 1079799 h 1088237"/>
              <a:gd name="connsiteX1-299" fmla="*/ 1616315 w 7118332"/>
              <a:gd name="connsiteY1-300" fmla="*/ 13981 h 1088237"/>
              <a:gd name="connsiteX2-301" fmla="*/ 3310671 w 7118332"/>
              <a:gd name="connsiteY2-302" fmla="*/ 1088214 h 1088237"/>
              <a:gd name="connsiteX3-303" fmla="*/ 5315867 w 7118332"/>
              <a:gd name="connsiteY3-304" fmla="*/ 0 h 1088237"/>
              <a:gd name="connsiteX4-305" fmla="*/ 7118332 w 7118332"/>
              <a:gd name="connsiteY4-306" fmla="*/ 1060648 h 1088237"/>
              <a:gd name="connsiteX0-307" fmla="*/ 0 w 7118332"/>
              <a:gd name="connsiteY0-308" fmla="*/ 1079799 h 1088237"/>
              <a:gd name="connsiteX1-309" fmla="*/ 1616315 w 7118332"/>
              <a:gd name="connsiteY1-310" fmla="*/ 13981 h 1088237"/>
              <a:gd name="connsiteX2-311" fmla="*/ 3310671 w 7118332"/>
              <a:gd name="connsiteY2-312" fmla="*/ 1088214 h 1088237"/>
              <a:gd name="connsiteX3-313" fmla="*/ 5315867 w 7118332"/>
              <a:gd name="connsiteY3-314" fmla="*/ 0 h 1088237"/>
              <a:gd name="connsiteX4-315" fmla="*/ 7118332 w 7118332"/>
              <a:gd name="connsiteY4-316" fmla="*/ 1060648 h 1088237"/>
              <a:gd name="connsiteX0-317" fmla="*/ 0 w 7118332"/>
              <a:gd name="connsiteY0-318" fmla="*/ 1065820 h 1074258"/>
              <a:gd name="connsiteX1-319" fmla="*/ 1616315 w 7118332"/>
              <a:gd name="connsiteY1-320" fmla="*/ 2 h 1074258"/>
              <a:gd name="connsiteX2-321" fmla="*/ 3310671 w 7118332"/>
              <a:gd name="connsiteY2-322" fmla="*/ 1074235 h 1074258"/>
              <a:gd name="connsiteX3-323" fmla="*/ 4974720 w 7118332"/>
              <a:gd name="connsiteY3-324" fmla="*/ 1924 h 1074258"/>
              <a:gd name="connsiteX4-325" fmla="*/ 7118332 w 7118332"/>
              <a:gd name="connsiteY4-326" fmla="*/ 1046669 h 1074258"/>
              <a:gd name="connsiteX0-327" fmla="*/ 0 w 6623667"/>
              <a:gd name="connsiteY0-328" fmla="*/ 1065820 h 1074258"/>
              <a:gd name="connsiteX1-329" fmla="*/ 1616315 w 6623667"/>
              <a:gd name="connsiteY1-330" fmla="*/ 2 h 1074258"/>
              <a:gd name="connsiteX2-331" fmla="*/ 3310671 w 6623667"/>
              <a:gd name="connsiteY2-332" fmla="*/ 1074235 h 1074258"/>
              <a:gd name="connsiteX3-333" fmla="*/ 4974720 w 6623667"/>
              <a:gd name="connsiteY3-334" fmla="*/ 1924 h 1074258"/>
              <a:gd name="connsiteX4-335" fmla="*/ 6623667 w 6623667"/>
              <a:gd name="connsiteY4-336" fmla="*/ 1038718 h 1074258"/>
              <a:gd name="connsiteX0-337" fmla="*/ 0 w 6478679"/>
              <a:gd name="connsiteY0-338" fmla="*/ 1065820 h 1074258"/>
              <a:gd name="connsiteX1-339" fmla="*/ 1616315 w 6478679"/>
              <a:gd name="connsiteY1-340" fmla="*/ 2 h 1074258"/>
              <a:gd name="connsiteX2-341" fmla="*/ 3310671 w 6478679"/>
              <a:gd name="connsiteY2-342" fmla="*/ 1074235 h 1074258"/>
              <a:gd name="connsiteX3-343" fmla="*/ 4974720 w 6478679"/>
              <a:gd name="connsiteY3-344" fmla="*/ 1924 h 1074258"/>
              <a:gd name="connsiteX4-345" fmla="*/ 6478679 w 6478679"/>
              <a:gd name="connsiteY4-346" fmla="*/ 1070523 h 1074258"/>
              <a:gd name="connsiteX0-347" fmla="*/ 0 w 6700425"/>
              <a:gd name="connsiteY0-348" fmla="*/ 1065820 h 1074258"/>
              <a:gd name="connsiteX1-349" fmla="*/ 1616315 w 6700425"/>
              <a:gd name="connsiteY1-350" fmla="*/ 2 h 1074258"/>
              <a:gd name="connsiteX2-351" fmla="*/ 3310671 w 6700425"/>
              <a:gd name="connsiteY2-352" fmla="*/ 1074235 h 1074258"/>
              <a:gd name="connsiteX3-353" fmla="*/ 4974720 w 6700425"/>
              <a:gd name="connsiteY3-354" fmla="*/ 1924 h 1074258"/>
              <a:gd name="connsiteX4-355" fmla="*/ 6700425 w 6700425"/>
              <a:gd name="connsiteY4-356" fmla="*/ 1038717 h 1074258"/>
              <a:gd name="connsiteX0-357" fmla="*/ 0 w 6700425"/>
              <a:gd name="connsiteY0-358" fmla="*/ 1127507 h 1135945"/>
              <a:gd name="connsiteX1-359" fmla="*/ 1616315 w 6700425"/>
              <a:gd name="connsiteY1-360" fmla="*/ 61689 h 1135945"/>
              <a:gd name="connsiteX2-361" fmla="*/ 3310671 w 6700425"/>
              <a:gd name="connsiteY2-362" fmla="*/ 1135922 h 1135945"/>
              <a:gd name="connsiteX3-363" fmla="*/ 5034421 w 6700425"/>
              <a:gd name="connsiteY3-364" fmla="*/ 0 h 1135945"/>
              <a:gd name="connsiteX4-365" fmla="*/ 6700425 w 6700425"/>
              <a:gd name="connsiteY4-366" fmla="*/ 1100404 h 1135945"/>
              <a:gd name="connsiteX0-367" fmla="*/ 0 w 6700425"/>
              <a:gd name="connsiteY0-368" fmla="*/ 1127507 h 1135945"/>
              <a:gd name="connsiteX1-369" fmla="*/ 1616315 w 6700425"/>
              <a:gd name="connsiteY1-370" fmla="*/ 61689 h 1135945"/>
              <a:gd name="connsiteX2-371" fmla="*/ 3310671 w 6700425"/>
              <a:gd name="connsiteY2-372" fmla="*/ 1135922 h 1135945"/>
              <a:gd name="connsiteX3-373" fmla="*/ 5034421 w 6700425"/>
              <a:gd name="connsiteY3-374" fmla="*/ 0 h 1135945"/>
              <a:gd name="connsiteX4-375" fmla="*/ 6700425 w 6700425"/>
              <a:gd name="connsiteY4-376" fmla="*/ 1100404 h 1135945"/>
              <a:gd name="connsiteX0-377" fmla="*/ 0 w 6700425"/>
              <a:gd name="connsiteY0-378" fmla="*/ 1127507 h 1135945"/>
              <a:gd name="connsiteX1-379" fmla="*/ 1616315 w 6700425"/>
              <a:gd name="connsiteY1-380" fmla="*/ 61689 h 1135945"/>
              <a:gd name="connsiteX2-381" fmla="*/ 3310671 w 6700425"/>
              <a:gd name="connsiteY2-382" fmla="*/ 1135922 h 1135945"/>
              <a:gd name="connsiteX3-383" fmla="*/ 5034421 w 6700425"/>
              <a:gd name="connsiteY3-384" fmla="*/ 0 h 1135945"/>
              <a:gd name="connsiteX4-385" fmla="*/ 6700425 w 6700425"/>
              <a:gd name="connsiteY4-386" fmla="*/ 1100404 h 1135945"/>
              <a:gd name="connsiteX0-387" fmla="*/ 0 w 6700425"/>
              <a:gd name="connsiteY0-388" fmla="*/ 1127507 h 1135945"/>
              <a:gd name="connsiteX1-389" fmla="*/ 1616315 w 6700425"/>
              <a:gd name="connsiteY1-390" fmla="*/ 61689 h 1135945"/>
              <a:gd name="connsiteX2-391" fmla="*/ 3310671 w 6700425"/>
              <a:gd name="connsiteY2-392" fmla="*/ 1135922 h 1135945"/>
              <a:gd name="connsiteX3-393" fmla="*/ 5034421 w 6700425"/>
              <a:gd name="connsiteY3-394" fmla="*/ 0 h 1135945"/>
              <a:gd name="connsiteX4-395" fmla="*/ 6700425 w 6700425"/>
              <a:gd name="connsiteY4-396" fmla="*/ 1100404 h 1135945"/>
              <a:gd name="connsiteX0-397" fmla="*/ 0 w 6700425"/>
              <a:gd name="connsiteY0-398" fmla="*/ 1127507 h 1135922"/>
              <a:gd name="connsiteX1-399" fmla="*/ 1616315 w 6700425"/>
              <a:gd name="connsiteY1-400" fmla="*/ 61689 h 1135922"/>
              <a:gd name="connsiteX2-401" fmla="*/ 3310671 w 6700425"/>
              <a:gd name="connsiteY2-402" fmla="*/ 1135922 h 1135922"/>
              <a:gd name="connsiteX3-403" fmla="*/ 5034421 w 6700425"/>
              <a:gd name="connsiteY3-404" fmla="*/ 0 h 1135922"/>
              <a:gd name="connsiteX4-405" fmla="*/ 6700425 w 6700425"/>
              <a:gd name="connsiteY4-406" fmla="*/ 1100404 h 1135922"/>
              <a:gd name="connsiteX0-407" fmla="*/ 0 w 6700425"/>
              <a:gd name="connsiteY0-408" fmla="*/ 1127509 h 1135924"/>
              <a:gd name="connsiteX1-409" fmla="*/ 1616315 w 6700425"/>
              <a:gd name="connsiteY1-410" fmla="*/ 61691 h 1135924"/>
              <a:gd name="connsiteX2-411" fmla="*/ 3310671 w 6700425"/>
              <a:gd name="connsiteY2-412" fmla="*/ 1135924 h 1135924"/>
              <a:gd name="connsiteX3-413" fmla="*/ 5034421 w 6700425"/>
              <a:gd name="connsiteY3-414" fmla="*/ 2 h 1135924"/>
              <a:gd name="connsiteX4-415" fmla="*/ 6700425 w 6700425"/>
              <a:gd name="connsiteY4-416" fmla="*/ 1100406 h 1135924"/>
              <a:gd name="connsiteX0-417" fmla="*/ 0 w 6700425"/>
              <a:gd name="connsiteY0-418" fmla="*/ 1127509 h 1135924"/>
              <a:gd name="connsiteX1-419" fmla="*/ 1616315 w 6700425"/>
              <a:gd name="connsiteY1-420" fmla="*/ 61691 h 1135924"/>
              <a:gd name="connsiteX2-421" fmla="*/ 3310671 w 6700425"/>
              <a:gd name="connsiteY2-422" fmla="*/ 1135924 h 1135924"/>
              <a:gd name="connsiteX3-423" fmla="*/ 5034421 w 6700425"/>
              <a:gd name="connsiteY3-424" fmla="*/ 2 h 1135924"/>
              <a:gd name="connsiteX4-425" fmla="*/ 6700425 w 6700425"/>
              <a:gd name="connsiteY4-426" fmla="*/ 1100406 h 1135924"/>
              <a:gd name="connsiteX0-427" fmla="*/ 0 w 6700425"/>
              <a:gd name="connsiteY0-428" fmla="*/ 1127509 h 1135924"/>
              <a:gd name="connsiteX1-429" fmla="*/ 1616315 w 6700425"/>
              <a:gd name="connsiteY1-430" fmla="*/ 61691 h 1135924"/>
              <a:gd name="connsiteX2-431" fmla="*/ 3310671 w 6700425"/>
              <a:gd name="connsiteY2-432" fmla="*/ 1135924 h 1135924"/>
              <a:gd name="connsiteX3-433" fmla="*/ 5034421 w 6700425"/>
              <a:gd name="connsiteY3-434" fmla="*/ 2 h 1135924"/>
              <a:gd name="connsiteX4-435" fmla="*/ 6700425 w 6700425"/>
              <a:gd name="connsiteY4-436" fmla="*/ 1072905 h 1135924"/>
              <a:gd name="connsiteX0-437" fmla="*/ 0 w 6715173"/>
              <a:gd name="connsiteY0-438" fmla="*/ 1127509 h 1135924"/>
              <a:gd name="connsiteX1-439" fmla="*/ 1616315 w 6715173"/>
              <a:gd name="connsiteY1-440" fmla="*/ 61691 h 1135924"/>
              <a:gd name="connsiteX2-441" fmla="*/ 3310671 w 6715173"/>
              <a:gd name="connsiteY2-442" fmla="*/ 1135924 h 1135924"/>
              <a:gd name="connsiteX3-443" fmla="*/ 5034421 w 6715173"/>
              <a:gd name="connsiteY3-444" fmla="*/ 2 h 1135924"/>
              <a:gd name="connsiteX4-445" fmla="*/ 6715173 w 6715173"/>
              <a:gd name="connsiteY4-446" fmla="*/ 1059155 h 1135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noFill/>
          <a:ln w="762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107499" tIns="53749" rIns="107499" bIns="53749" rtlCol="0" anchor="ctr"/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kern="0">
              <a:solidFill>
                <a:sysClr val="windowText" lastClr="000000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490479" y="2392972"/>
            <a:ext cx="1197053" cy="1196899"/>
            <a:chOff x="5617859" y="1794728"/>
            <a:chExt cx="897790" cy="897674"/>
          </a:xfrm>
        </p:grpSpPr>
        <p:grpSp>
          <p:nvGrpSpPr>
            <p:cNvPr id="43" name="组合 42"/>
            <p:cNvGrpSpPr/>
            <p:nvPr/>
          </p:nvGrpSpPr>
          <p:grpSpPr>
            <a:xfrm>
              <a:off x="5617859" y="1794728"/>
              <a:ext cx="897790" cy="897674"/>
              <a:chOff x="1827622" y="1343919"/>
              <a:chExt cx="2304000" cy="23040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4" name="TextBox 144"/>
            <p:cNvSpPr txBox="1"/>
            <p:nvPr/>
          </p:nvSpPr>
          <p:spPr>
            <a:xfrm>
              <a:off x="5729132" y="1944248"/>
              <a:ext cx="76708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kern="0" dirty="0">
                  <a:solidFill>
                    <a:srgbClr val="E8707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04</a:t>
              </a:r>
              <a:endParaRPr lang="zh-CN" altLang="en-US" sz="4800" kern="0" dirty="0">
                <a:solidFill>
                  <a:srgbClr val="E8707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372578" y="3711602"/>
            <a:ext cx="1197053" cy="1196899"/>
            <a:chOff x="7029433" y="2783700"/>
            <a:chExt cx="897790" cy="897674"/>
          </a:xfrm>
        </p:grpSpPr>
        <p:grpSp>
          <p:nvGrpSpPr>
            <p:cNvPr id="48" name="组合 47"/>
            <p:cNvGrpSpPr/>
            <p:nvPr/>
          </p:nvGrpSpPr>
          <p:grpSpPr>
            <a:xfrm>
              <a:off x="7029433" y="2783700"/>
              <a:ext cx="897790" cy="897674"/>
              <a:chOff x="1827622" y="1343919"/>
              <a:chExt cx="2304000" cy="2304000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49" name="TextBox 149"/>
            <p:cNvSpPr txBox="1"/>
            <p:nvPr/>
          </p:nvSpPr>
          <p:spPr>
            <a:xfrm>
              <a:off x="7169489" y="2901333"/>
              <a:ext cx="70612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kern="0" dirty="0">
                  <a:solidFill>
                    <a:schemeClr val="accent5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05</a:t>
              </a:r>
              <a:endParaRPr lang="zh-CN" altLang="en-US" sz="4800" kern="0" dirty="0">
                <a:solidFill>
                  <a:schemeClr val="accent5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544964" y="3560366"/>
            <a:ext cx="1197053" cy="1196899"/>
            <a:chOff x="4158723" y="2670274"/>
            <a:chExt cx="897790" cy="897674"/>
          </a:xfrm>
        </p:grpSpPr>
        <p:grpSp>
          <p:nvGrpSpPr>
            <p:cNvPr id="53" name="组合 52"/>
            <p:cNvGrpSpPr/>
            <p:nvPr/>
          </p:nvGrpSpPr>
          <p:grpSpPr>
            <a:xfrm>
              <a:off x="4158723" y="2670274"/>
              <a:ext cx="897790" cy="897674"/>
              <a:chOff x="1827622" y="1343919"/>
              <a:chExt cx="2304000" cy="230400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4" name="TextBox 154"/>
            <p:cNvSpPr txBox="1"/>
            <p:nvPr/>
          </p:nvSpPr>
          <p:spPr>
            <a:xfrm>
              <a:off x="4265112" y="2792007"/>
              <a:ext cx="72309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kern="0" dirty="0">
                  <a:solidFill>
                    <a:srgbClr val="01ACBE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03</a:t>
              </a:r>
              <a:endParaRPr lang="zh-CN" altLang="en-US" sz="4800" kern="0" dirty="0">
                <a:solidFill>
                  <a:srgbClr val="01ACBE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694035" y="2436916"/>
            <a:ext cx="1197053" cy="1196899"/>
            <a:chOff x="2770526" y="1827686"/>
            <a:chExt cx="897790" cy="897674"/>
          </a:xfrm>
        </p:grpSpPr>
        <p:grpSp>
          <p:nvGrpSpPr>
            <p:cNvPr id="58" name="组合 57"/>
            <p:cNvGrpSpPr/>
            <p:nvPr/>
          </p:nvGrpSpPr>
          <p:grpSpPr>
            <a:xfrm>
              <a:off x="2770526" y="1827686"/>
              <a:ext cx="897790" cy="897674"/>
              <a:chOff x="1827622" y="1343919"/>
              <a:chExt cx="2304000" cy="2304000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9" name="TextBox 159"/>
            <p:cNvSpPr txBox="1"/>
            <p:nvPr/>
          </p:nvSpPr>
          <p:spPr>
            <a:xfrm>
              <a:off x="2899046" y="1948175"/>
              <a:ext cx="72742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kern="0" dirty="0">
                  <a:solidFill>
                    <a:srgbClr val="FFB850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02</a:t>
              </a:r>
              <a:endParaRPr lang="zh-CN" altLang="en-US" sz="4800" kern="0" dirty="0">
                <a:solidFill>
                  <a:srgbClr val="FFB850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927444" y="3586267"/>
            <a:ext cx="1197053" cy="1196898"/>
            <a:chOff x="1445583" y="2689700"/>
            <a:chExt cx="897790" cy="897674"/>
          </a:xfrm>
        </p:grpSpPr>
        <p:grpSp>
          <p:nvGrpSpPr>
            <p:cNvPr id="63" name="组合 62"/>
            <p:cNvGrpSpPr/>
            <p:nvPr/>
          </p:nvGrpSpPr>
          <p:grpSpPr>
            <a:xfrm>
              <a:off x="1445583" y="2689700"/>
              <a:ext cx="897790" cy="897674"/>
              <a:chOff x="1827622" y="1343919"/>
              <a:chExt cx="2304000" cy="2304000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4" name="TextBox 164"/>
            <p:cNvSpPr txBox="1"/>
            <p:nvPr/>
          </p:nvSpPr>
          <p:spPr>
            <a:xfrm>
              <a:off x="1561738" y="2815371"/>
              <a:ext cx="750059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kern="0" dirty="0">
                  <a:solidFill>
                    <a:srgbClr val="663A77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01</a:t>
              </a:r>
              <a:endParaRPr lang="zh-CN" altLang="en-US" sz="4800" kern="0" dirty="0">
                <a:solidFill>
                  <a:srgbClr val="663A77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67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68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0" name="矩形 1"/>
          <p:cNvSpPr/>
          <p:nvPr/>
        </p:nvSpPr>
        <p:spPr>
          <a:xfrm>
            <a:off x="0" y="6721475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" name="组合 3"/>
          <p:cNvGrpSpPr>
            <a:grpSpLocks/>
          </p:cNvGrpSpPr>
          <p:nvPr/>
        </p:nvGrpSpPr>
        <p:grpSpPr bwMode="auto">
          <a:xfrm flipH="1">
            <a:off x="9525000" y="5949950"/>
            <a:ext cx="2667000" cy="938213"/>
            <a:chOff x="0" y="2297125"/>
            <a:chExt cx="13100952" cy="4560877"/>
          </a:xfrm>
        </p:grpSpPr>
        <p:sp>
          <p:nvSpPr>
            <p:cNvPr id="72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4" name="文本框 10"/>
          <p:cNvSpPr txBox="1"/>
          <p:nvPr/>
        </p:nvSpPr>
        <p:spPr>
          <a:xfrm>
            <a:off x="10715325" y="6280365"/>
            <a:ext cx="142740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Group 08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33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3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4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9" presetID="2" presetClass="entr" presetSubtype="1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42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42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42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17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17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7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41" grpId="0" animBg="1"/>
          <p:bldP spid="70" grpId="0" animBg="1"/>
          <p:bldP spid="7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9" presetID="2" presetClass="entr" presetSubtype="1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42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42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42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17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17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7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41" grpId="0" animBg="1"/>
          <p:bldP spid="70" grpId="0" animBg="1"/>
          <p:bldP spid="7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3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7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文本框 10"/>
          <p:cNvSpPr txBox="1"/>
          <p:nvPr/>
        </p:nvSpPr>
        <p:spPr>
          <a:xfrm>
            <a:off x="10903788" y="6319512"/>
            <a:ext cx="12882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III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93738" y="128179"/>
            <a:ext cx="7896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03. Shopify SEO </a:t>
            </a:r>
            <a:r>
              <a:rPr lang="en-US" altLang="zh-CN" sz="2400" b="1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vs BigCommerce </a:t>
            </a:r>
            <a:r>
              <a:rPr lang="en-US" altLang="zh-CN" sz="2400" b="1" smtClean="0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SEO</a:t>
            </a:r>
            <a:endParaRPr lang="zh-CN" altLang="en-US" sz="2400" b="1">
              <a:solidFill>
                <a:srgbClr val="01ACBE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8756" y="5789115"/>
            <a:ext cx="3623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Edit SEO option in Shopify</a:t>
            </a:r>
            <a:endParaRPr lang="en-US" sz="240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1970" y="5789115"/>
            <a:ext cx="426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Edit SEO option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</a:t>
            </a:r>
            <a:r>
              <a:rPr lang="en-US" sz="240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BigCommerce</a:t>
            </a:r>
            <a:endParaRPr lang="en-US" sz="240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4338" name="Picture 2" descr="Editing SEO options in Shopif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208692"/>
            <a:ext cx="5627277" cy="289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bigcommerce save homepage seo setting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55"/>
          <a:stretch/>
        </p:blipFill>
        <p:spPr bwMode="auto">
          <a:xfrm>
            <a:off x="6294706" y="2238883"/>
            <a:ext cx="5514856" cy="289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817" y="-1643"/>
            <a:ext cx="1866182" cy="15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3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7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文本框 10"/>
          <p:cNvSpPr txBox="1"/>
          <p:nvPr/>
        </p:nvSpPr>
        <p:spPr>
          <a:xfrm>
            <a:off x="10903788" y="6319512"/>
            <a:ext cx="12882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III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93738" y="128179"/>
            <a:ext cx="7896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04. Support</a:t>
            </a:r>
            <a:endParaRPr lang="zh-CN" altLang="en-US" sz="2400" b="1">
              <a:solidFill>
                <a:srgbClr val="01ACBE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8756" y="5789115"/>
            <a:ext cx="3623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Contacting Shopify</a:t>
            </a:r>
            <a:endParaRPr lang="en-US" sz="240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1970" y="5789115"/>
            <a:ext cx="426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Contacting BigCommerce</a:t>
            </a:r>
            <a:endParaRPr lang="en-US" sz="240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362" name="Picture 2" descr="Contacting sup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2270605"/>
            <a:ext cx="5667555" cy="278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hopify customer support op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79" y="1261364"/>
            <a:ext cx="5854879" cy="42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48" y="-233229"/>
            <a:ext cx="2207823" cy="179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8626" y="-29166"/>
            <a:ext cx="1483373" cy="1483373"/>
          </a:xfrm>
          <a:prstGeom prst="rect">
            <a:avLst/>
          </a:prstGeom>
        </p:spPr>
      </p:pic>
      <p:grpSp>
        <p:nvGrpSpPr>
          <p:cNvPr id="2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3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7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文本框 10"/>
          <p:cNvSpPr txBox="1"/>
          <p:nvPr/>
        </p:nvSpPr>
        <p:spPr>
          <a:xfrm>
            <a:off x="10903788" y="6319512"/>
            <a:ext cx="12882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III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93738" y="128179"/>
            <a:ext cx="7896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04. Abandoned cart recovery</a:t>
            </a:r>
            <a:endParaRPr lang="zh-CN" altLang="en-US" sz="2400" b="1">
              <a:solidFill>
                <a:srgbClr val="01ACBE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8756" y="5789115"/>
            <a:ext cx="3623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Contacting Shopify</a:t>
            </a:r>
            <a:endParaRPr lang="en-US" sz="240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1970" y="5789115"/>
            <a:ext cx="426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Contacting BigCommerce</a:t>
            </a:r>
            <a:endParaRPr lang="en-US" sz="240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410" name="Picture 2" descr="Setting up abandoned cart emails in Bigcommerc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737" y="1690778"/>
            <a:ext cx="5437914" cy="354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etting up the abandoned cart email in Shopify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0" y="1924901"/>
            <a:ext cx="634022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0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BigCommerce vs Shopify Quick Comparis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8"/>
          <a:stretch/>
        </p:blipFill>
        <p:spPr bwMode="auto">
          <a:xfrm>
            <a:off x="846769" y="582524"/>
            <a:ext cx="10807517" cy="573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6"/>
          <p:cNvGrpSpPr>
            <a:grpSpLocks/>
          </p:cNvGrpSpPr>
          <p:nvPr/>
        </p:nvGrpSpPr>
        <p:grpSpPr bwMode="auto">
          <a:xfrm rot="5400000">
            <a:off x="-465931" y="465931"/>
            <a:ext cx="1436688" cy="504825"/>
            <a:chOff x="0" y="2297125"/>
            <a:chExt cx="13100952" cy="4560877"/>
          </a:xfrm>
        </p:grpSpPr>
        <p:sp>
          <p:nvSpPr>
            <p:cNvPr id="3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7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文本框 10"/>
          <p:cNvSpPr txBox="1"/>
          <p:nvPr/>
        </p:nvSpPr>
        <p:spPr>
          <a:xfrm>
            <a:off x="10903788" y="6319512"/>
            <a:ext cx="12882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III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93738" y="128179"/>
            <a:ext cx="7896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05. Conclusion</a:t>
            </a:r>
            <a:endParaRPr lang="zh-CN" altLang="en-US" sz="2400" b="1">
              <a:solidFill>
                <a:srgbClr val="01ACBE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208" y="-158083"/>
            <a:ext cx="1072880" cy="5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9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000911" y="771217"/>
            <a:ext cx="3565339" cy="3565339"/>
          </a:xfrm>
          <a:prstGeom prst="ellipse">
            <a:avLst/>
          </a:prstGeom>
          <a:noFill/>
          <a:ln>
            <a:solidFill>
              <a:srgbClr val="E870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162484" y="942951"/>
            <a:ext cx="3242192" cy="3242192"/>
          </a:xfrm>
          <a:prstGeom prst="ellipse">
            <a:avLst/>
          </a:prstGeom>
          <a:noFill/>
          <a:ln>
            <a:solidFill>
              <a:srgbClr val="01A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086860" y="867327"/>
            <a:ext cx="3393440" cy="3393440"/>
          </a:xfrm>
          <a:prstGeom prst="ellipse">
            <a:avLst/>
          </a:prstGeom>
          <a:noFill/>
          <a:ln>
            <a:solidFill>
              <a:srgbClr val="FFB8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214948" y="2155303"/>
            <a:ext cx="530704" cy="530704"/>
            <a:chOff x="3552943" y="2498822"/>
            <a:chExt cx="398028" cy="398028"/>
          </a:xfrm>
        </p:grpSpPr>
        <p:sp>
          <p:nvSpPr>
            <p:cNvPr id="8" name="椭圆 7"/>
            <p:cNvSpPr/>
            <p:nvPr/>
          </p:nvSpPr>
          <p:spPr>
            <a:xfrm>
              <a:off x="3552943" y="2498822"/>
              <a:ext cx="398028" cy="3980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653065" y="2597912"/>
              <a:ext cx="197783" cy="199848"/>
              <a:chOff x="4528189" y="3001023"/>
              <a:chExt cx="464228" cy="469075"/>
            </a:xfrm>
            <a:solidFill>
              <a:srgbClr val="009288"/>
            </a:solidFill>
          </p:grpSpPr>
          <p:sp>
            <p:nvSpPr>
              <p:cNvPr id="10" name="Freeform 6"/>
              <p:cNvSpPr/>
              <p:nvPr/>
            </p:nvSpPr>
            <p:spPr bwMode="auto">
              <a:xfrm>
                <a:off x="4720975" y="3001023"/>
                <a:ext cx="78877" cy="276289"/>
              </a:xfrm>
              <a:custGeom>
                <a:avLst/>
                <a:gdLst>
                  <a:gd name="T0" fmla="*/ 178 w 358"/>
                  <a:gd name="T1" fmla="*/ 1254 h 1254"/>
                  <a:gd name="T2" fmla="*/ 143 w 358"/>
                  <a:gd name="T3" fmla="*/ 1252 h 1254"/>
                  <a:gd name="T4" fmla="*/ 108 w 358"/>
                  <a:gd name="T5" fmla="*/ 1241 h 1254"/>
                  <a:gd name="T6" fmla="*/ 78 w 358"/>
                  <a:gd name="T7" fmla="*/ 1224 h 1254"/>
                  <a:gd name="T8" fmla="*/ 51 w 358"/>
                  <a:gd name="T9" fmla="*/ 1203 h 1254"/>
                  <a:gd name="T10" fmla="*/ 30 w 358"/>
                  <a:gd name="T11" fmla="*/ 1176 h 1254"/>
                  <a:gd name="T12" fmla="*/ 13 w 358"/>
                  <a:gd name="T13" fmla="*/ 1146 h 1254"/>
                  <a:gd name="T14" fmla="*/ 2 w 358"/>
                  <a:gd name="T15" fmla="*/ 1111 h 1254"/>
                  <a:gd name="T16" fmla="*/ 0 w 358"/>
                  <a:gd name="T17" fmla="*/ 1076 h 1254"/>
                  <a:gd name="T18" fmla="*/ 0 w 358"/>
                  <a:gd name="T19" fmla="*/ 178 h 1254"/>
                  <a:gd name="T20" fmla="*/ 2 w 358"/>
                  <a:gd name="T21" fmla="*/ 142 h 1254"/>
                  <a:gd name="T22" fmla="*/ 13 w 358"/>
                  <a:gd name="T23" fmla="*/ 108 h 1254"/>
                  <a:gd name="T24" fmla="*/ 30 w 358"/>
                  <a:gd name="T25" fmla="*/ 78 h 1254"/>
                  <a:gd name="T26" fmla="*/ 51 w 358"/>
                  <a:gd name="T27" fmla="*/ 51 h 1254"/>
                  <a:gd name="T28" fmla="*/ 78 w 358"/>
                  <a:gd name="T29" fmla="*/ 30 h 1254"/>
                  <a:gd name="T30" fmla="*/ 108 w 358"/>
                  <a:gd name="T31" fmla="*/ 13 h 1254"/>
                  <a:gd name="T32" fmla="*/ 143 w 358"/>
                  <a:gd name="T33" fmla="*/ 2 h 1254"/>
                  <a:gd name="T34" fmla="*/ 178 w 358"/>
                  <a:gd name="T35" fmla="*/ 0 h 1254"/>
                  <a:gd name="T36" fmla="*/ 197 w 358"/>
                  <a:gd name="T37" fmla="*/ 0 h 1254"/>
                  <a:gd name="T38" fmla="*/ 231 w 358"/>
                  <a:gd name="T39" fmla="*/ 7 h 1254"/>
                  <a:gd name="T40" fmla="*/ 264 w 358"/>
                  <a:gd name="T41" fmla="*/ 21 h 1254"/>
                  <a:gd name="T42" fmla="*/ 292 w 358"/>
                  <a:gd name="T43" fmla="*/ 41 h 1254"/>
                  <a:gd name="T44" fmla="*/ 317 w 358"/>
                  <a:gd name="T45" fmla="*/ 64 h 1254"/>
                  <a:gd name="T46" fmla="*/ 336 w 358"/>
                  <a:gd name="T47" fmla="*/ 93 h 1254"/>
                  <a:gd name="T48" fmla="*/ 350 w 358"/>
                  <a:gd name="T49" fmla="*/ 125 h 1254"/>
                  <a:gd name="T50" fmla="*/ 357 w 358"/>
                  <a:gd name="T51" fmla="*/ 160 h 1254"/>
                  <a:gd name="T52" fmla="*/ 358 w 358"/>
                  <a:gd name="T53" fmla="*/ 1076 h 1254"/>
                  <a:gd name="T54" fmla="*/ 357 w 358"/>
                  <a:gd name="T55" fmla="*/ 1094 h 1254"/>
                  <a:gd name="T56" fmla="*/ 350 w 358"/>
                  <a:gd name="T57" fmla="*/ 1129 h 1254"/>
                  <a:gd name="T58" fmla="*/ 336 w 358"/>
                  <a:gd name="T59" fmla="*/ 1160 h 1254"/>
                  <a:gd name="T60" fmla="*/ 317 w 358"/>
                  <a:gd name="T61" fmla="*/ 1190 h 1254"/>
                  <a:gd name="T62" fmla="*/ 292 w 358"/>
                  <a:gd name="T63" fmla="*/ 1213 h 1254"/>
                  <a:gd name="T64" fmla="*/ 264 w 358"/>
                  <a:gd name="T65" fmla="*/ 1233 h 1254"/>
                  <a:gd name="T66" fmla="*/ 231 w 358"/>
                  <a:gd name="T67" fmla="*/ 1247 h 1254"/>
                  <a:gd name="T68" fmla="*/ 197 w 358"/>
                  <a:gd name="T69" fmla="*/ 1254 h 1254"/>
                  <a:gd name="T70" fmla="*/ 178 w 358"/>
                  <a:gd name="T71" fmla="*/ 1254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254">
                    <a:moveTo>
                      <a:pt x="178" y="1254"/>
                    </a:moveTo>
                    <a:lnTo>
                      <a:pt x="178" y="1254"/>
                    </a:lnTo>
                    <a:lnTo>
                      <a:pt x="160" y="1254"/>
                    </a:lnTo>
                    <a:lnTo>
                      <a:pt x="143" y="1252"/>
                    </a:lnTo>
                    <a:lnTo>
                      <a:pt x="125" y="1247"/>
                    </a:lnTo>
                    <a:lnTo>
                      <a:pt x="108" y="1241"/>
                    </a:lnTo>
                    <a:lnTo>
                      <a:pt x="94" y="1233"/>
                    </a:lnTo>
                    <a:lnTo>
                      <a:pt x="78" y="1224"/>
                    </a:lnTo>
                    <a:lnTo>
                      <a:pt x="65" y="1213"/>
                    </a:lnTo>
                    <a:lnTo>
                      <a:pt x="51" y="1203"/>
                    </a:lnTo>
                    <a:lnTo>
                      <a:pt x="41" y="1190"/>
                    </a:lnTo>
                    <a:lnTo>
                      <a:pt x="30" y="1176"/>
                    </a:lnTo>
                    <a:lnTo>
                      <a:pt x="21" y="1160"/>
                    </a:lnTo>
                    <a:lnTo>
                      <a:pt x="13" y="1146"/>
                    </a:lnTo>
                    <a:lnTo>
                      <a:pt x="8" y="1129"/>
                    </a:lnTo>
                    <a:lnTo>
                      <a:pt x="2" y="1111"/>
                    </a:lnTo>
                    <a:lnTo>
                      <a:pt x="0" y="1094"/>
                    </a:lnTo>
                    <a:lnTo>
                      <a:pt x="0" y="107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60"/>
                    </a:lnTo>
                    <a:lnTo>
                      <a:pt x="2" y="142"/>
                    </a:lnTo>
                    <a:lnTo>
                      <a:pt x="8" y="125"/>
                    </a:lnTo>
                    <a:lnTo>
                      <a:pt x="13" y="108"/>
                    </a:lnTo>
                    <a:lnTo>
                      <a:pt x="21" y="93"/>
                    </a:lnTo>
                    <a:lnTo>
                      <a:pt x="30" y="78"/>
                    </a:lnTo>
                    <a:lnTo>
                      <a:pt x="41" y="64"/>
                    </a:lnTo>
                    <a:lnTo>
                      <a:pt x="51" y="51"/>
                    </a:lnTo>
                    <a:lnTo>
                      <a:pt x="65" y="41"/>
                    </a:lnTo>
                    <a:lnTo>
                      <a:pt x="78" y="30"/>
                    </a:lnTo>
                    <a:lnTo>
                      <a:pt x="94" y="21"/>
                    </a:lnTo>
                    <a:lnTo>
                      <a:pt x="108" y="13"/>
                    </a:lnTo>
                    <a:lnTo>
                      <a:pt x="125" y="7"/>
                    </a:lnTo>
                    <a:lnTo>
                      <a:pt x="143" y="2"/>
                    </a:lnTo>
                    <a:lnTo>
                      <a:pt x="160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97" y="0"/>
                    </a:lnTo>
                    <a:lnTo>
                      <a:pt x="214" y="2"/>
                    </a:lnTo>
                    <a:lnTo>
                      <a:pt x="231" y="7"/>
                    </a:lnTo>
                    <a:lnTo>
                      <a:pt x="249" y="13"/>
                    </a:lnTo>
                    <a:lnTo>
                      <a:pt x="264" y="21"/>
                    </a:lnTo>
                    <a:lnTo>
                      <a:pt x="279" y="30"/>
                    </a:lnTo>
                    <a:lnTo>
                      <a:pt x="292" y="41"/>
                    </a:lnTo>
                    <a:lnTo>
                      <a:pt x="305" y="51"/>
                    </a:lnTo>
                    <a:lnTo>
                      <a:pt x="317" y="64"/>
                    </a:lnTo>
                    <a:lnTo>
                      <a:pt x="328" y="78"/>
                    </a:lnTo>
                    <a:lnTo>
                      <a:pt x="336" y="93"/>
                    </a:lnTo>
                    <a:lnTo>
                      <a:pt x="344" y="108"/>
                    </a:lnTo>
                    <a:lnTo>
                      <a:pt x="350" y="125"/>
                    </a:lnTo>
                    <a:lnTo>
                      <a:pt x="354" y="142"/>
                    </a:lnTo>
                    <a:lnTo>
                      <a:pt x="357" y="160"/>
                    </a:lnTo>
                    <a:lnTo>
                      <a:pt x="358" y="178"/>
                    </a:lnTo>
                    <a:lnTo>
                      <a:pt x="358" y="1076"/>
                    </a:lnTo>
                    <a:lnTo>
                      <a:pt x="358" y="1076"/>
                    </a:lnTo>
                    <a:lnTo>
                      <a:pt x="357" y="1094"/>
                    </a:lnTo>
                    <a:lnTo>
                      <a:pt x="354" y="1111"/>
                    </a:lnTo>
                    <a:lnTo>
                      <a:pt x="350" y="1129"/>
                    </a:lnTo>
                    <a:lnTo>
                      <a:pt x="344" y="1146"/>
                    </a:lnTo>
                    <a:lnTo>
                      <a:pt x="336" y="1160"/>
                    </a:lnTo>
                    <a:lnTo>
                      <a:pt x="328" y="1176"/>
                    </a:lnTo>
                    <a:lnTo>
                      <a:pt x="317" y="1190"/>
                    </a:lnTo>
                    <a:lnTo>
                      <a:pt x="305" y="1203"/>
                    </a:lnTo>
                    <a:lnTo>
                      <a:pt x="292" y="1213"/>
                    </a:lnTo>
                    <a:lnTo>
                      <a:pt x="279" y="1224"/>
                    </a:lnTo>
                    <a:lnTo>
                      <a:pt x="264" y="1233"/>
                    </a:lnTo>
                    <a:lnTo>
                      <a:pt x="249" y="1241"/>
                    </a:lnTo>
                    <a:lnTo>
                      <a:pt x="231" y="1247"/>
                    </a:lnTo>
                    <a:lnTo>
                      <a:pt x="214" y="1252"/>
                    </a:lnTo>
                    <a:lnTo>
                      <a:pt x="197" y="1254"/>
                    </a:lnTo>
                    <a:lnTo>
                      <a:pt x="178" y="1254"/>
                    </a:lnTo>
                    <a:lnTo>
                      <a:pt x="178" y="1254"/>
                    </a:lnTo>
                    <a:close/>
                  </a:path>
                </a:pathLst>
              </a:custGeom>
              <a:solidFill>
                <a:srgbClr val="663A77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Freeform 7"/>
              <p:cNvSpPr/>
              <p:nvPr/>
            </p:nvSpPr>
            <p:spPr bwMode="auto">
              <a:xfrm>
                <a:off x="4528189" y="3052139"/>
                <a:ext cx="464228" cy="417959"/>
              </a:xfrm>
              <a:custGeom>
                <a:avLst/>
                <a:gdLst>
                  <a:gd name="T0" fmla="*/ 893 w 2107"/>
                  <a:gd name="T1" fmla="*/ 1886 h 1897"/>
                  <a:gd name="T2" fmla="*/ 643 w 2107"/>
                  <a:gd name="T3" fmla="*/ 1815 h 1897"/>
                  <a:gd name="T4" fmla="*/ 423 w 2107"/>
                  <a:gd name="T5" fmla="*/ 1688 h 1897"/>
                  <a:gd name="T6" fmla="*/ 241 w 2107"/>
                  <a:gd name="T7" fmla="*/ 1514 h 1897"/>
                  <a:gd name="T8" fmla="*/ 103 w 2107"/>
                  <a:gd name="T9" fmla="*/ 1300 h 1897"/>
                  <a:gd name="T10" fmla="*/ 21 w 2107"/>
                  <a:gd name="T11" fmla="*/ 1056 h 1897"/>
                  <a:gd name="T12" fmla="*/ 0 w 2107"/>
                  <a:gd name="T13" fmla="*/ 844 h 1897"/>
                  <a:gd name="T14" fmla="*/ 25 w 2107"/>
                  <a:gd name="T15" fmla="*/ 615 h 1897"/>
                  <a:gd name="T16" fmla="*/ 123 w 2107"/>
                  <a:gd name="T17" fmla="*/ 349 h 1897"/>
                  <a:gd name="T18" fmla="*/ 291 w 2107"/>
                  <a:gd name="T19" fmla="*/ 117 h 1897"/>
                  <a:gd name="T20" fmla="*/ 388 w 2107"/>
                  <a:gd name="T21" fmla="*/ 27 h 1897"/>
                  <a:gd name="T22" fmla="*/ 459 w 2107"/>
                  <a:gd name="T23" fmla="*/ 2 h 1897"/>
                  <a:gd name="T24" fmla="*/ 533 w 2107"/>
                  <a:gd name="T25" fmla="*/ 11 h 1897"/>
                  <a:gd name="T26" fmla="*/ 597 w 2107"/>
                  <a:gd name="T27" fmla="*/ 56 h 1897"/>
                  <a:gd name="T28" fmla="*/ 626 w 2107"/>
                  <a:gd name="T29" fmla="*/ 110 h 1897"/>
                  <a:gd name="T30" fmla="*/ 631 w 2107"/>
                  <a:gd name="T31" fmla="*/ 186 h 1897"/>
                  <a:gd name="T32" fmla="*/ 599 w 2107"/>
                  <a:gd name="T33" fmla="*/ 255 h 1897"/>
                  <a:gd name="T34" fmla="*/ 517 w 2107"/>
                  <a:gd name="T35" fmla="*/ 334 h 1897"/>
                  <a:gd name="T36" fmla="*/ 401 w 2107"/>
                  <a:gd name="T37" fmla="*/ 496 h 1897"/>
                  <a:gd name="T38" fmla="*/ 331 w 2107"/>
                  <a:gd name="T39" fmla="*/ 682 h 1897"/>
                  <a:gd name="T40" fmla="*/ 314 w 2107"/>
                  <a:gd name="T41" fmla="*/ 844 h 1897"/>
                  <a:gd name="T42" fmla="*/ 337 w 2107"/>
                  <a:gd name="T43" fmla="*/ 1028 h 1897"/>
                  <a:gd name="T44" fmla="*/ 404 w 2107"/>
                  <a:gd name="T45" fmla="*/ 1196 h 1897"/>
                  <a:gd name="T46" fmla="*/ 506 w 2107"/>
                  <a:gd name="T47" fmla="*/ 1341 h 1897"/>
                  <a:gd name="T48" fmla="*/ 641 w 2107"/>
                  <a:gd name="T49" fmla="*/ 1457 h 1897"/>
                  <a:gd name="T50" fmla="*/ 799 w 2107"/>
                  <a:gd name="T51" fmla="*/ 1539 h 1897"/>
                  <a:gd name="T52" fmla="*/ 978 w 2107"/>
                  <a:gd name="T53" fmla="*/ 1580 h 1897"/>
                  <a:gd name="T54" fmla="*/ 1129 w 2107"/>
                  <a:gd name="T55" fmla="*/ 1580 h 1897"/>
                  <a:gd name="T56" fmla="*/ 1308 w 2107"/>
                  <a:gd name="T57" fmla="*/ 1539 h 1897"/>
                  <a:gd name="T58" fmla="*/ 1466 w 2107"/>
                  <a:gd name="T59" fmla="*/ 1457 h 1897"/>
                  <a:gd name="T60" fmla="*/ 1601 w 2107"/>
                  <a:gd name="T61" fmla="*/ 1341 h 1897"/>
                  <a:gd name="T62" fmla="*/ 1705 w 2107"/>
                  <a:gd name="T63" fmla="*/ 1196 h 1897"/>
                  <a:gd name="T64" fmla="*/ 1771 w 2107"/>
                  <a:gd name="T65" fmla="*/ 1028 h 1897"/>
                  <a:gd name="T66" fmla="*/ 1793 w 2107"/>
                  <a:gd name="T67" fmla="*/ 844 h 1897"/>
                  <a:gd name="T68" fmla="*/ 1776 w 2107"/>
                  <a:gd name="T69" fmla="*/ 682 h 1897"/>
                  <a:gd name="T70" fmla="*/ 1707 w 2107"/>
                  <a:gd name="T71" fmla="*/ 496 h 1897"/>
                  <a:gd name="T72" fmla="*/ 1589 w 2107"/>
                  <a:gd name="T73" fmla="*/ 334 h 1897"/>
                  <a:gd name="T74" fmla="*/ 1507 w 2107"/>
                  <a:gd name="T75" fmla="*/ 255 h 1897"/>
                  <a:gd name="T76" fmla="*/ 1477 w 2107"/>
                  <a:gd name="T77" fmla="*/ 186 h 1897"/>
                  <a:gd name="T78" fmla="*/ 1481 w 2107"/>
                  <a:gd name="T79" fmla="*/ 110 h 1897"/>
                  <a:gd name="T80" fmla="*/ 1511 w 2107"/>
                  <a:gd name="T81" fmla="*/ 56 h 1897"/>
                  <a:gd name="T82" fmla="*/ 1574 w 2107"/>
                  <a:gd name="T83" fmla="*/ 11 h 1897"/>
                  <a:gd name="T84" fmla="*/ 1648 w 2107"/>
                  <a:gd name="T85" fmla="*/ 2 h 1897"/>
                  <a:gd name="T86" fmla="*/ 1719 w 2107"/>
                  <a:gd name="T87" fmla="*/ 27 h 1897"/>
                  <a:gd name="T88" fmla="*/ 1817 w 2107"/>
                  <a:gd name="T89" fmla="*/ 117 h 1897"/>
                  <a:gd name="T90" fmla="*/ 1984 w 2107"/>
                  <a:gd name="T91" fmla="*/ 349 h 1897"/>
                  <a:gd name="T92" fmla="*/ 2082 w 2107"/>
                  <a:gd name="T93" fmla="*/ 615 h 1897"/>
                  <a:gd name="T94" fmla="*/ 2107 w 2107"/>
                  <a:gd name="T95" fmla="*/ 844 h 1897"/>
                  <a:gd name="T96" fmla="*/ 2086 w 2107"/>
                  <a:gd name="T97" fmla="*/ 1056 h 1897"/>
                  <a:gd name="T98" fmla="*/ 2004 w 2107"/>
                  <a:gd name="T99" fmla="*/ 1300 h 1897"/>
                  <a:gd name="T100" fmla="*/ 1866 w 2107"/>
                  <a:gd name="T101" fmla="*/ 1514 h 1897"/>
                  <a:gd name="T102" fmla="*/ 1683 w 2107"/>
                  <a:gd name="T103" fmla="*/ 1688 h 1897"/>
                  <a:gd name="T104" fmla="*/ 1464 w 2107"/>
                  <a:gd name="T105" fmla="*/ 1815 h 1897"/>
                  <a:gd name="T106" fmla="*/ 1214 w 2107"/>
                  <a:gd name="T107" fmla="*/ 1886 h 1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07" h="1897">
                    <a:moveTo>
                      <a:pt x="1053" y="1897"/>
                    </a:moveTo>
                    <a:lnTo>
                      <a:pt x="1053" y="1897"/>
                    </a:lnTo>
                    <a:lnTo>
                      <a:pt x="999" y="1896"/>
                    </a:lnTo>
                    <a:lnTo>
                      <a:pt x="946" y="1892"/>
                    </a:lnTo>
                    <a:lnTo>
                      <a:pt x="893" y="1886"/>
                    </a:lnTo>
                    <a:lnTo>
                      <a:pt x="842" y="1876"/>
                    </a:lnTo>
                    <a:lnTo>
                      <a:pt x="790" y="1864"/>
                    </a:lnTo>
                    <a:lnTo>
                      <a:pt x="741" y="1850"/>
                    </a:lnTo>
                    <a:lnTo>
                      <a:pt x="692" y="1834"/>
                    </a:lnTo>
                    <a:lnTo>
                      <a:pt x="643" y="1815"/>
                    </a:lnTo>
                    <a:lnTo>
                      <a:pt x="597" y="1794"/>
                    </a:lnTo>
                    <a:lnTo>
                      <a:pt x="552" y="1770"/>
                    </a:lnTo>
                    <a:lnTo>
                      <a:pt x="507" y="1745"/>
                    </a:lnTo>
                    <a:lnTo>
                      <a:pt x="465" y="1717"/>
                    </a:lnTo>
                    <a:lnTo>
                      <a:pt x="423" y="1688"/>
                    </a:lnTo>
                    <a:lnTo>
                      <a:pt x="384" y="1657"/>
                    </a:lnTo>
                    <a:lnTo>
                      <a:pt x="345" y="1623"/>
                    </a:lnTo>
                    <a:lnTo>
                      <a:pt x="308" y="1589"/>
                    </a:lnTo>
                    <a:lnTo>
                      <a:pt x="274" y="1552"/>
                    </a:lnTo>
                    <a:lnTo>
                      <a:pt x="241" y="1514"/>
                    </a:lnTo>
                    <a:lnTo>
                      <a:pt x="209" y="1474"/>
                    </a:lnTo>
                    <a:lnTo>
                      <a:pt x="180" y="1433"/>
                    </a:lnTo>
                    <a:lnTo>
                      <a:pt x="152" y="1390"/>
                    </a:lnTo>
                    <a:lnTo>
                      <a:pt x="127" y="1345"/>
                    </a:lnTo>
                    <a:lnTo>
                      <a:pt x="103" y="1300"/>
                    </a:lnTo>
                    <a:lnTo>
                      <a:pt x="82" y="1254"/>
                    </a:lnTo>
                    <a:lnTo>
                      <a:pt x="64" y="1205"/>
                    </a:lnTo>
                    <a:lnTo>
                      <a:pt x="48" y="1156"/>
                    </a:lnTo>
                    <a:lnTo>
                      <a:pt x="33" y="1107"/>
                    </a:lnTo>
                    <a:lnTo>
                      <a:pt x="21" y="1056"/>
                    </a:lnTo>
                    <a:lnTo>
                      <a:pt x="12" y="1004"/>
                    </a:lnTo>
                    <a:lnTo>
                      <a:pt x="5" y="951"/>
                    </a:lnTo>
                    <a:lnTo>
                      <a:pt x="1" y="898"/>
                    </a:lnTo>
                    <a:lnTo>
                      <a:pt x="0" y="844"/>
                    </a:lnTo>
                    <a:lnTo>
                      <a:pt x="0" y="844"/>
                    </a:lnTo>
                    <a:lnTo>
                      <a:pt x="0" y="815"/>
                    </a:lnTo>
                    <a:lnTo>
                      <a:pt x="1" y="785"/>
                    </a:lnTo>
                    <a:lnTo>
                      <a:pt x="7" y="727"/>
                    </a:lnTo>
                    <a:lnTo>
                      <a:pt x="13" y="670"/>
                    </a:lnTo>
                    <a:lnTo>
                      <a:pt x="25" y="615"/>
                    </a:lnTo>
                    <a:lnTo>
                      <a:pt x="38" y="559"/>
                    </a:lnTo>
                    <a:lnTo>
                      <a:pt x="56" y="505"/>
                    </a:lnTo>
                    <a:lnTo>
                      <a:pt x="75" y="452"/>
                    </a:lnTo>
                    <a:lnTo>
                      <a:pt x="98" y="399"/>
                    </a:lnTo>
                    <a:lnTo>
                      <a:pt x="123" y="349"/>
                    </a:lnTo>
                    <a:lnTo>
                      <a:pt x="152" y="298"/>
                    </a:lnTo>
                    <a:lnTo>
                      <a:pt x="183" y="251"/>
                    </a:lnTo>
                    <a:lnTo>
                      <a:pt x="216" y="204"/>
                    </a:lnTo>
                    <a:lnTo>
                      <a:pt x="251" y="159"/>
                    </a:lnTo>
                    <a:lnTo>
                      <a:pt x="291" y="117"/>
                    </a:lnTo>
                    <a:lnTo>
                      <a:pt x="332" y="76"/>
                    </a:lnTo>
                    <a:lnTo>
                      <a:pt x="353" y="56"/>
                    </a:lnTo>
                    <a:lnTo>
                      <a:pt x="376" y="38"/>
                    </a:lnTo>
                    <a:lnTo>
                      <a:pt x="376" y="38"/>
                    </a:lnTo>
                    <a:lnTo>
                      <a:pt x="388" y="27"/>
                    </a:lnTo>
                    <a:lnTo>
                      <a:pt x="401" y="19"/>
                    </a:lnTo>
                    <a:lnTo>
                      <a:pt x="416" y="12"/>
                    </a:lnTo>
                    <a:lnTo>
                      <a:pt x="430" y="7"/>
                    </a:lnTo>
                    <a:lnTo>
                      <a:pt x="445" y="3"/>
                    </a:lnTo>
                    <a:lnTo>
                      <a:pt x="459" y="2"/>
                    </a:lnTo>
                    <a:lnTo>
                      <a:pt x="475" y="0"/>
                    </a:lnTo>
                    <a:lnTo>
                      <a:pt x="490" y="0"/>
                    </a:lnTo>
                    <a:lnTo>
                      <a:pt x="504" y="3"/>
                    </a:lnTo>
                    <a:lnTo>
                      <a:pt x="519" y="7"/>
                    </a:lnTo>
                    <a:lnTo>
                      <a:pt x="533" y="11"/>
                    </a:lnTo>
                    <a:lnTo>
                      <a:pt x="548" y="18"/>
                    </a:lnTo>
                    <a:lnTo>
                      <a:pt x="561" y="26"/>
                    </a:lnTo>
                    <a:lnTo>
                      <a:pt x="573" y="34"/>
                    </a:lnTo>
                    <a:lnTo>
                      <a:pt x="585" y="44"/>
                    </a:lnTo>
                    <a:lnTo>
                      <a:pt x="597" y="56"/>
                    </a:lnTo>
                    <a:lnTo>
                      <a:pt x="597" y="56"/>
                    </a:lnTo>
                    <a:lnTo>
                      <a:pt x="606" y="69"/>
                    </a:lnTo>
                    <a:lnTo>
                      <a:pt x="614" y="83"/>
                    </a:lnTo>
                    <a:lnTo>
                      <a:pt x="621" y="97"/>
                    </a:lnTo>
                    <a:lnTo>
                      <a:pt x="626" y="110"/>
                    </a:lnTo>
                    <a:lnTo>
                      <a:pt x="630" y="126"/>
                    </a:lnTo>
                    <a:lnTo>
                      <a:pt x="633" y="141"/>
                    </a:lnTo>
                    <a:lnTo>
                      <a:pt x="634" y="155"/>
                    </a:lnTo>
                    <a:lnTo>
                      <a:pt x="633" y="171"/>
                    </a:lnTo>
                    <a:lnTo>
                      <a:pt x="631" y="186"/>
                    </a:lnTo>
                    <a:lnTo>
                      <a:pt x="627" y="200"/>
                    </a:lnTo>
                    <a:lnTo>
                      <a:pt x="622" y="215"/>
                    </a:lnTo>
                    <a:lnTo>
                      <a:pt x="617" y="228"/>
                    </a:lnTo>
                    <a:lnTo>
                      <a:pt x="609" y="243"/>
                    </a:lnTo>
                    <a:lnTo>
                      <a:pt x="599" y="255"/>
                    </a:lnTo>
                    <a:lnTo>
                      <a:pt x="589" y="267"/>
                    </a:lnTo>
                    <a:lnTo>
                      <a:pt x="577" y="277"/>
                    </a:lnTo>
                    <a:lnTo>
                      <a:pt x="577" y="277"/>
                    </a:lnTo>
                    <a:lnTo>
                      <a:pt x="547" y="305"/>
                    </a:lnTo>
                    <a:lnTo>
                      <a:pt x="517" y="334"/>
                    </a:lnTo>
                    <a:lnTo>
                      <a:pt x="491" y="363"/>
                    </a:lnTo>
                    <a:lnTo>
                      <a:pt x="466" y="395"/>
                    </a:lnTo>
                    <a:lnTo>
                      <a:pt x="442" y="427"/>
                    </a:lnTo>
                    <a:lnTo>
                      <a:pt x="421" y="461"/>
                    </a:lnTo>
                    <a:lnTo>
                      <a:pt x="401" y="496"/>
                    </a:lnTo>
                    <a:lnTo>
                      <a:pt x="382" y="531"/>
                    </a:lnTo>
                    <a:lnTo>
                      <a:pt x="367" y="568"/>
                    </a:lnTo>
                    <a:lnTo>
                      <a:pt x="353" y="605"/>
                    </a:lnTo>
                    <a:lnTo>
                      <a:pt x="341" y="644"/>
                    </a:lnTo>
                    <a:lnTo>
                      <a:pt x="331" y="682"/>
                    </a:lnTo>
                    <a:lnTo>
                      <a:pt x="324" y="722"/>
                    </a:lnTo>
                    <a:lnTo>
                      <a:pt x="318" y="762"/>
                    </a:lnTo>
                    <a:lnTo>
                      <a:pt x="315" y="803"/>
                    </a:lnTo>
                    <a:lnTo>
                      <a:pt x="314" y="844"/>
                    </a:lnTo>
                    <a:lnTo>
                      <a:pt x="314" y="844"/>
                    </a:lnTo>
                    <a:lnTo>
                      <a:pt x="315" y="882"/>
                    </a:lnTo>
                    <a:lnTo>
                      <a:pt x="318" y="919"/>
                    </a:lnTo>
                    <a:lnTo>
                      <a:pt x="322" y="956"/>
                    </a:lnTo>
                    <a:lnTo>
                      <a:pt x="328" y="992"/>
                    </a:lnTo>
                    <a:lnTo>
                      <a:pt x="337" y="1028"/>
                    </a:lnTo>
                    <a:lnTo>
                      <a:pt x="347" y="1063"/>
                    </a:lnTo>
                    <a:lnTo>
                      <a:pt x="359" y="1098"/>
                    </a:lnTo>
                    <a:lnTo>
                      <a:pt x="372" y="1131"/>
                    </a:lnTo>
                    <a:lnTo>
                      <a:pt x="386" y="1164"/>
                    </a:lnTo>
                    <a:lnTo>
                      <a:pt x="404" y="1196"/>
                    </a:lnTo>
                    <a:lnTo>
                      <a:pt x="421" y="1228"/>
                    </a:lnTo>
                    <a:lnTo>
                      <a:pt x="441" y="1257"/>
                    </a:lnTo>
                    <a:lnTo>
                      <a:pt x="461" y="1286"/>
                    </a:lnTo>
                    <a:lnTo>
                      <a:pt x="483" y="1314"/>
                    </a:lnTo>
                    <a:lnTo>
                      <a:pt x="506" y="1341"/>
                    </a:lnTo>
                    <a:lnTo>
                      <a:pt x="531" y="1367"/>
                    </a:lnTo>
                    <a:lnTo>
                      <a:pt x="556" y="1392"/>
                    </a:lnTo>
                    <a:lnTo>
                      <a:pt x="584" y="1414"/>
                    </a:lnTo>
                    <a:lnTo>
                      <a:pt x="611" y="1437"/>
                    </a:lnTo>
                    <a:lnTo>
                      <a:pt x="641" y="1457"/>
                    </a:lnTo>
                    <a:lnTo>
                      <a:pt x="670" y="1477"/>
                    </a:lnTo>
                    <a:lnTo>
                      <a:pt x="701" y="1494"/>
                    </a:lnTo>
                    <a:lnTo>
                      <a:pt x="733" y="1511"/>
                    </a:lnTo>
                    <a:lnTo>
                      <a:pt x="766" y="1526"/>
                    </a:lnTo>
                    <a:lnTo>
                      <a:pt x="799" y="1539"/>
                    </a:lnTo>
                    <a:lnTo>
                      <a:pt x="834" y="1551"/>
                    </a:lnTo>
                    <a:lnTo>
                      <a:pt x="869" y="1560"/>
                    </a:lnTo>
                    <a:lnTo>
                      <a:pt x="905" y="1569"/>
                    </a:lnTo>
                    <a:lnTo>
                      <a:pt x="941" y="1576"/>
                    </a:lnTo>
                    <a:lnTo>
                      <a:pt x="978" y="1580"/>
                    </a:lnTo>
                    <a:lnTo>
                      <a:pt x="1015" y="1582"/>
                    </a:lnTo>
                    <a:lnTo>
                      <a:pt x="1053" y="1584"/>
                    </a:lnTo>
                    <a:lnTo>
                      <a:pt x="1053" y="1584"/>
                    </a:lnTo>
                    <a:lnTo>
                      <a:pt x="1092" y="1582"/>
                    </a:lnTo>
                    <a:lnTo>
                      <a:pt x="1129" y="1580"/>
                    </a:lnTo>
                    <a:lnTo>
                      <a:pt x="1166" y="1576"/>
                    </a:lnTo>
                    <a:lnTo>
                      <a:pt x="1203" y="1569"/>
                    </a:lnTo>
                    <a:lnTo>
                      <a:pt x="1239" y="1560"/>
                    </a:lnTo>
                    <a:lnTo>
                      <a:pt x="1273" y="1551"/>
                    </a:lnTo>
                    <a:lnTo>
                      <a:pt x="1308" y="1539"/>
                    </a:lnTo>
                    <a:lnTo>
                      <a:pt x="1342" y="1526"/>
                    </a:lnTo>
                    <a:lnTo>
                      <a:pt x="1374" y="1511"/>
                    </a:lnTo>
                    <a:lnTo>
                      <a:pt x="1405" y="1494"/>
                    </a:lnTo>
                    <a:lnTo>
                      <a:pt x="1437" y="1477"/>
                    </a:lnTo>
                    <a:lnTo>
                      <a:pt x="1466" y="1457"/>
                    </a:lnTo>
                    <a:lnTo>
                      <a:pt x="1495" y="1437"/>
                    </a:lnTo>
                    <a:lnTo>
                      <a:pt x="1525" y="1414"/>
                    </a:lnTo>
                    <a:lnTo>
                      <a:pt x="1551" y="1392"/>
                    </a:lnTo>
                    <a:lnTo>
                      <a:pt x="1576" y="1367"/>
                    </a:lnTo>
                    <a:lnTo>
                      <a:pt x="1601" y="1341"/>
                    </a:lnTo>
                    <a:lnTo>
                      <a:pt x="1624" y="1314"/>
                    </a:lnTo>
                    <a:lnTo>
                      <a:pt x="1646" y="1286"/>
                    </a:lnTo>
                    <a:lnTo>
                      <a:pt x="1667" y="1257"/>
                    </a:lnTo>
                    <a:lnTo>
                      <a:pt x="1686" y="1228"/>
                    </a:lnTo>
                    <a:lnTo>
                      <a:pt x="1705" y="1196"/>
                    </a:lnTo>
                    <a:lnTo>
                      <a:pt x="1720" y="1164"/>
                    </a:lnTo>
                    <a:lnTo>
                      <a:pt x="1735" y="1131"/>
                    </a:lnTo>
                    <a:lnTo>
                      <a:pt x="1748" y="1098"/>
                    </a:lnTo>
                    <a:lnTo>
                      <a:pt x="1760" y="1063"/>
                    </a:lnTo>
                    <a:lnTo>
                      <a:pt x="1771" y="1028"/>
                    </a:lnTo>
                    <a:lnTo>
                      <a:pt x="1779" y="992"/>
                    </a:lnTo>
                    <a:lnTo>
                      <a:pt x="1785" y="956"/>
                    </a:lnTo>
                    <a:lnTo>
                      <a:pt x="1789" y="919"/>
                    </a:lnTo>
                    <a:lnTo>
                      <a:pt x="1792" y="882"/>
                    </a:lnTo>
                    <a:lnTo>
                      <a:pt x="1793" y="844"/>
                    </a:lnTo>
                    <a:lnTo>
                      <a:pt x="1793" y="844"/>
                    </a:lnTo>
                    <a:lnTo>
                      <a:pt x="1792" y="803"/>
                    </a:lnTo>
                    <a:lnTo>
                      <a:pt x="1789" y="762"/>
                    </a:lnTo>
                    <a:lnTo>
                      <a:pt x="1784" y="722"/>
                    </a:lnTo>
                    <a:lnTo>
                      <a:pt x="1776" y="682"/>
                    </a:lnTo>
                    <a:lnTo>
                      <a:pt x="1767" y="644"/>
                    </a:lnTo>
                    <a:lnTo>
                      <a:pt x="1755" y="605"/>
                    </a:lnTo>
                    <a:lnTo>
                      <a:pt x="1740" y="568"/>
                    </a:lnTo>
                    <a:lnTo>
                      <a:pt x="1724" y="531"/>
                    </a:lnTo>
                    <a:lnTo>
                      <a:pt x="1707" y="496"/>
                    </a:lnTo>
                    <a:lnTo>
                      <a:pt x="1687" y="461"/>
                    </a:lnTo>
                    <a:lnTo>
                      <a:pt x="1665" y="427"/>
                    </a:lnTo>
                    <a:lnTo>
                      <a:pt x="1641" y="395"/>
                    </a:lnTo>
                    <a:lnTo>
                      <a:pt x="1616" y="363"/>
                    </a:lnTo>
                    <a:lnTo>
                      <a:pt x="1589" y="334"/>
                    </a:lnTo>
                    <a:lnTo>
                      <a:pt x="1560" y="305"/>
                    </a:lnTo>
                    <a:lnTo>
                      <a:pt x="1530" y="277"/>
                    </a:lnTo>
                    <a:lnTo>
                      <a:pt x="1530" y="277"/>
                    </a:lnTo>
                    <a:lnTo>
                      <a:pt x="1518" y="267"/>
                    </a:lnTo>
                    <a:lnTo>
                      <a:pt x="1507" y="255"/>
                    </a:lnTo>
                    <a:lnTo>
                      <a:pt x="1498" y="243"/>
                    </a:lnTo>
                    <a:lnTo>
                      <a:pt x="1491" y="228"/>
                    </a:lnTo>
                    <a:lnTo>
                      <a:pt x="1485" y="215"/>
                    </a:lnTo>
                    <a:lnTo>
                      <a:pt x="1480" y="200"/>
                    </a:lnTo>
                    <a:lnTo>
                      <a:pt x="1477" y="186"/>
                    </a:lnTo>
                    <a:lnTo>
                      <a:pt x="1474" y="171"/>
                    </a:lnTo>
                    <a:lnTo>
                      <a:pt x="1474" y="155"/>
                    </a:lnTo>
                    <a:lnTo>
                      <a:pt x="1474" y="141"/>
                    </a:lnTo>
                    <a:lnTo>
                      <a:pt x="1477" y="126"/>
                    </a:lnTo>
                    <a:lnTo>
                      <a:pt x="1481" y="110"/>
                    </a:lnTo>
                    <a:lnTo>
                      <a:pt x="1486" y="97"/>
                    </a:lnTo>
                    <a:lnTo>
                      <a:pt x="1493" y="83"/>
                    </a:lnTo>
                    <a:lnTo>
                      <a:pt x="1501" y="69"/>
                    </a:lnTo>
                    <a:lnTo>
                      <a:pt x="1511" y="56"/>
                    </a:lnTo>
                    <a:lnTo>
                      <a:pt x="1511" y="56"/>
                    </a:lnTo>
                    <a:lnTo>
                      <a:pt x="1522" y="44"/>
                    </a:lnTo>
                    <a:lnTo>
                      <a:pt x="1534" y="34"/>
                    </a:lnTo>
                    <a:lnTo>
                      <a:pt x="1546" y="26"/>
                    </a:lnTo>
                    <a:lnTo>
                      <a:pt x="1559" y="18"/>
                    </a:lnTo>
                    <a:lnTo>
                      <a:pt x="1574" y="11"/>
                    </a:lnTo>
                    <a:lnTo>
                      <a:pt x="1588" y="7"/>
                    </a:lnTo>
                    <a:lnTo>
                      <a:pt x="1603" y="3"/>
                    </a:lnTo>
                    <a:lnTo>
                      <a:pt x="1617" y="0"/>
                    </a:lnTo>
                    <a:lnTo>
                      <a:pt x="1633" y="0"/>
                    </a:lnTo>
                    <a:lnTo>
                      <a:pt x="1648" y="2"/>
                    </a:lnTo>
                    <a:lnTo>
                      <a:pt x="1662" y="3"/>
                    </a:lnTo>
                    <a:lnTo>
                      <a:pt x="1677" y="7"/>
                    </a:lnTo>
                    <a:lnTo>
                      <a:pt x="1691" y="12"/>
                    </a:lnTo>
                    <a:lnTo>
                      <a:pt x="1706" y="19"/>
                    </a:lnTo>
                    <a:lnTo>
                      <a:pt x="1719" y="27"/>
                    </a:lnTo>
                    <a:lnTo>
                      <a:pt x="1732" y="38"/>
                    </a:lnTo>
                    <a:lnTo>
                      <a:pt x="1732" y="38"/>
                    </a:lnTo>
                    <a:lnTo>
                      <a:pt x="1753" y="56"/>
                    </a:lnTo>
                    <a:lnTo>
                      <a:pt x="1776" y="76"/>
                    </a:lnTo>
                    <a:lnTo>
                      <a:pt x="1817" y="117"/>
                    </a:lnTo>
                    <a:lnTo>
                      <a:pt x="1855" y="159"/>
                    </a:lnTo>
                    <a:lnTo>
                      <a:pt x="1891" y="204"/>
                    </a:lnTo>
                    <a:lnTo>
                      <a:pt x="1924" y="251"/>
                    </a:lnTo>
                    <a:lnTo>
                      <a:pt x="1956" y="298"/>
                    </a:lnTo>
                    <a:lnTo>
                      <a:pt x="1984" y="349"/>
                    </a:lnTo>
                    <a:lnTo>
                      <a:pt x="2009" y="399"/>
                    </a:lnTo>
                    <a:lnTo>
                      <a:pt x="2031" y="451"/>
                    </a:lnTo>
                    <a:lnTo>
                      <a:pt x="2051" y="505"/>
                    </a:lnTo>
                    <a:lnTo>
                      <a:pt x="2068" y="559"/>
                    </a:lnTo>
                    <a:lnTo>
                      <a:pt x="2082" y="615"/>
                    </a:lnTo>
                    <a:lnTo>
                      <a:pt x="2094" y="670"/>
                    </a:lnTo>
                    <a:lnTo>
                      <a:pt x="2102" y="727"/>
                    </a:lnTo>
                    <a:lnTo>
                      <a:pt x="2106" y="785"/>
                    </a:lnTo>
                    <a:lnTo>
                      <a:pt x="2107" y="815"/>
                    </a:lnTo>
                    <a:lnTo>
                      <a:pt x="2107" y="844"/>
                    </a:lnTo>
                    <a:lnTo>
                      <a:pt x="2107" y="844"/>
                    </a:lnTo>
                    <a:lnTo>
                      <a:pt x="2106" y="898"/>
                    </a:lnTo>
                    <a:lnTo>
                      <a:pt x="2102" y="951"/>
                    </a:lnTo>
                    <a:lnTo>
                      <a:pt x="2095" y="1004"/>
                    </a:lnTo>
                    <a:lnTo>
                      <a:pt x="2086" y="1056"/>
                    </a:lnTo>
                    <a:lnTo>
                      <a:pt x="2074" y="1107"/>
                    </a:lnTo>
                    <a:lnTo>
                      <a:pt x="2061" y="1156"/>
                    </a:lnTo>
                    <a:lnTo>
                      <a:pt x="2043" y="1205"/>
                    </a:lnTo>
                    <a:lnTo>
                      <a:pt x="2025" y="1254"/>
                    </a:lnTo>
                    <a:lnTo>
                      <a:pt x="2004" y="1300"/>
                    </a:lnTo>
                    <a:lnTo>
                      <a:pt x="1980" y="1345"/>
                    </a:lnTo>
                    <a:lnTo>
                      <a:pt x="1955" y="1390"/>
                    </a:lnTo>
                    <a:lnTo>
                      <a:pt x="1927" y="1433"/>
                    </a:lnTo>
                    <a:lnTo>
                      <a:pt x="1898" y="1474"/>
                    </a:lnTo>
                    <a:lnTo>
                      <a:pt x="1866" y="1514"/>
                    </a:lnTo>
                    <a:lnTo>
                      <a:pt x="1833" y="1552"/>
                    </a:lnTo>
                    <a:lnTo>
                      <a:pt x="1798" y="1589"/>
                    </a:lnTo>
                    <a:lnTo>
                      <a:pt x="1761" y="1623"/>
                    </a:lnTo>
                    <a:lnTo>
                      <a:pt x="1723" y="1657"/>
                    </a:lnTo>
                    <a:lnTo>
                      <a:pt x="1683" y="1688"/>
                    </a:lnTo>
                    <a:lnTo>
                      <a:pt x="1642" y="1717"/>
                    </a:lnTo>
                    <a:lnTo>
                      <a:pt x="1600" y="1745"/>
                    </a:lnTo>
                    <a:lnTo>
                      <a:pt x="1555" y="1770"/>
                    </a:lnTo>
                    <a:lnTo>
                      <a:pt x="1510" y="1794"/>
                    </a:lnTo>
                    <a:lnTo>
                      <a:pt x="1464" y="1815"/>
                    </a:lnTo>
                    <a:lnTo>
                      <a:pt x="1416" y="1834"/>
                    </a:lnTo>
                    <a:lnTo>
                      <a:pt x="1367" y="1850"/>
                    </a:lnTo>
                    <a:lnTo>
                      <a:pt x="1317" y="1864"/>
                    </a:lnTo>
                    <a:lnTo>
                      <a:pt x="1265" y="1876"/>
                    </a:lnTo>
                    <a:lnTo>
                      <a:pt x="1214" y="1886"/>
                    </a:lnTo>
                    <a:lnTo>
                      <a:pt x="1161" y="1892"/>
                    </a:lnTo>
                    <a:lnTo>
                      <a:pt x="1108" y="1896"/>
                    </a:lnTo>
                    <a:lnTo>
                      <a:pt x="1053" y="1897"/>
                    </a:lnTo>
                    <a:lnTo>
                      <a:pt x="1053" y="1897"/>
                    </a:lnTo>
                    <a:close/>
                  </a:path>
                </a:pathLst>
              </a:custGeom>
              <a:solidFill>
                <a:srgbClr val="663A77"/>
              </a:solidFill>
              <a:ln w="19050">
                <a:noFill/>
              </a:ln>
              <a:effectLst>
                <a:innerShdw blurRad="38100" dist="12700" dir="135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4475710" y="1198010"/>
            <a:ext cx="2653289" cy="2653289"/>
            <a:chOff x="1697643" y="944064"/>
            <a:chExt cx="1285275" cy="1285275"/>
          </a:xfrm>
        </p:grpSpPr>
        <p:sp>
          <p:nvSpPr>
            <p:cNvPr id="13" name="椭圆 12"/>
            <p:cNvSpPr/>
            <p:nvPr/>
          </p:nvSpPr>
          <p:spPr>
            <a:xfrm>
              <a:off x="1697643" y="944064"/>
              <a:ext cx="1285275" cy="128527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635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032821" y="1344877"/>
              <a:ext cx="725754" cy="521813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6400" smtClean="0">
                  <a:solidFill>
                    <a:srgbClr val="663A77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Fin</a:t>
              </a:r>
              <a:endParaRPr lang="zh-CN" altLang="en-US" sz="6400" dirty="0">
                <a:solidFill>
                  <a:srgbClr val="663A77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606799" y="4476855"/>
            <a:ext cx="5082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listening</a:t>
            </a:r>
            <a:endParaRPr lang="zh-CN" altLang="en-US" sz="3200" b="1" dirty="0">
              <a:solidFill>
                <a:srgbClr val="663A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6254841" y="5410587"/>
            <a:ext cx="960107" cy="715280"/>
          </a:xfrm>
          <a:custGeom>
            <a:avLst/>
            <a:gdLst>
              <a:gd name="T0" fmla="*/ 1318145 w 2143125"/>
              <a:gd name="T1" fmla="*/ 917194 h 1597025"/>
              <a:gd name="T2" fmla="*/ 1379831 w 2143125"/>
              <a:gd name="T3" fmla="*/ 1137598 h 1597025"/>
              <a:gd name="T4" fmla="*/ 1335097 w 2143125"/>
              <a:gd name="T5" fmla="*/ 1268287 h 1597025"/>
              <a:gd name="T6" fmla="*/ 1208192 w 2143125"/>
              <a:gd name="T7" fmla="*/ 1359886 h 1597025"/>
              <a:gd name="T8" fmla="*/ 922597 w 2143125"/>
              <a:gd name="T9" fmla="*/ 1418283 h 1597025"/>
              <a:gd name="T10" fmla="*/ 657487 w 2143125"/>
              <a:gd name="T11" fmla="*/ 1338693 h 1597025"/>
              <a:gd name="T12" fmla="*/ 552478 w 2143125"/>
              <a:gd name="T13" fmla="*/ 1242149 h 1597025"/>
              <a:gd name="T14" fmla="*/ 531288 w 2143125"/>
              <a:gd name="T15" fmla="*/ 1081555 h 1597025"/>
              <a:gd name="T16" fmla="*/ 616755 w 2143125"/>
              <a:gd name="T17" fmla="*/ 873161 h 1597025"/>
              <a:gd name="T18" fmla="*/ 1793602 w 2143125"/>
              <a:gd name="T19" fmla="*/ 648696 h 1597025"/>
              <a:gd name="T20" fmla="*/ 1890429 w 2143125"/>
              <a:gd name="T21" fmla="*/ 826850 h 1597025"/>
              <a:gd name="T22" fmla="*/ 1893955 w 2143125"/>
              <a:gd name="T23" fmla="*/ 997719 h 1597025"/>
              <a:gd name="T24" fmla="*/ 1811228 w 2143125"/>
              <a:gd name="T25" fmla="*/ 1095258 h 1597025"/>
              <a:gd name="T26" fmla="*/ 1583730 w 2143125"/>
              <a:gd name="T27" fmla="*/ 1181514 h 1597025"/>
              <a:gd name="T28" fmla="*/ 1467631 w 2143125"/>
              <a:gd name="T29" fmla="*/ 1082095 h 1597025"/>
              <a:gd name="T30" fmla="*/ 1367044 w 2143125"/>
              <a:gd name="T31" fmla="*/ 822855 h 1597025"/>
              <a:gd name="T32" fmla="*/ 1287607 w 2143125"/>
              <a:gd name="T33" fmla="*/ 640469 h 1597025"/>
              <a:gd name="T34" fmla="*/ 637786 w 2143125"/>
              <a:gd name="T35" fmla="*/ 718735 h 1597025"/>
              <a:gd name="T36" fmla="*/ 475984 w 2143125"/>
              <a:gd name="T37" fmla="*/ 936375 h 1597025"/>
              <a:gd name="T38" fmla="*/ 436888 w 2143125"/>
              <a:gd name="T39" fmla="*/ 1185275 h 1597025"/>
              <a:gd name="T40" fmla="*/ 191242 w 2143125"/>
              <a:gd name="T41" fmla="*/ 1146495 h 1597025"/>
              <a:gd name="T42" fmla="*/ 46633 w 2143125"/>
              <a:gd name="T43" fmla="*/ 1053656 h 1597025"/>
              <a:gd name="T44" fmla="*/ 0 w 2143125"/>
              <a:gd name="T45" fmla="*/ 940371 h 1597025"/>
              <a:gd name="T46" fmla="*/ 50165 w 2143125"/>
              <a:gd name="T47" fmla="*/ 736128 h 1597025"/>
              <a:gd name="T48" fmla="*/ 952970 w 2143125"/>
              <a:gd name="T49" fmla="*/ 136844 h 1597025"/>
              <a:gd name="T50" fmla="*/ 1076540 w 2143125"/>
              <a:gd name="T51" fmla="*/ 163209 h 1597025"/>
              <a:gd name="T52" fmla="*/ 1174924 w 2143125"/>
              <a:gd name="T53" fmla="*/ 235007 h 1597025"/>
              <a:gd name="T54" fmla="*/ 1237061 w 2143125"/>
              <a:gd name="T55" fmla="*/ 340233 h 1597025"/>
              <a:gd name="T56" fmla="*/ 1251420 w 2143125"/>
              <a:gd name="T57" fmla="*/ 467116 h 1597025"/>
              <a:gd name="T58" fmla="*/ 1213290 w 2143125"/>
              <a:gd name="T59" fmla="*/ 585759 h 1597025"/>
              <a:gd name="T60" fmla="*/ 1132322 w 2143125"/>
              <a:gd name="T61" fmla="*/ 676861 h 1597025"/>
              <a:gd name="T62" fmla="*/ 1020756 w 2143125"/>
              <a:gd name="T63" fmla="*/ 728650 h 1597025"/>
              <a:gd name="T64" fmla="*/ 892716 w 2143125"/>
              <a:gd name="T65" fmla="*/ 730298 h 1597025"/>
              <a:gd name="T66" fmla="*/ 779502 w 2143125"/>
              <a:gd name="T67" fmla="*/ 680863 h 1597025"/>
              <a:gd name="T68" fmla="*/ 696652 w 2143125"/>
              <a:gd name="T69" fmla="*/ 592115 h 1597025"/>
              <a:gd name="T70" fmla="*/ 655933 w 2143125"/>
              <a:gd name="T71" fmla="*/ 474649 h 1597025"/>
              <a:gd name="T72" fmla="*/ 666760 w 2143125"/>
              <a:gd name="T73" fmla="*/ 347531 h 1597025"/>
              <a:gd name="T74" fmla="*/ 726308 w 2143125"/>
              <a:gd name="T75" fmla="*/ 240187 h 1597025"/>
              <a:gd name="T76" fmla="*/ 823046 w 2143125"/>
              <a:gd name="T77" fmla="*/ 166505 h 1597025"/>
              <a:gd name="T78" fmla="*/ 945438 w 2143125"/>
              <a:gd name="T79" fmla="*/ 136844 h 1597025"/>
              <a:gd name="T80" fmla="*/ 1618384 w 2143125"/>
              <a:gd name="T81" fmla="*/ 22111 h 1597025"/>
              <a:gd name="T82" fmla="*/ 1763195 w 2143125"/>
              <a:gd name="T83" fmla="*/ 163718 h 1597025"/>
              <a:gd name="T84" fmla="*/ 1787878 w 2143125"/>
              <a:gd name="T85" fmla="*/ 278038 h 1597025"/>
              <a:gd name="T86" fmla="*/ 1763195 w 2143125"/>
              <a:gd name="T87" fmla="*/ 392122 h 1597025"/>
              <a:gd name="T88" fmla="*/ 1618384 w 2143125"/>
              <a:gd name="T89" fmla="*/ 533963 h 1597025"/>
              <a:gd name="T90" fmla="*/ 1498492 w 2143125"/>
              <a:gd name="T91" fmla="*/ 555604 h 1597025"/>
              <a:gd name="T92" fmla="*/ 1344043 w 2143125"/>
              <a:gd name="T93" fmla="*/ 467159 h 1597025"/>
              <a:gd name="T94" fmla="*/ 1325941 w 2143125"/>
              <a:gd name="T95" fmla="*/ 314968 h 1597025"/>
              <a:gd name="T96" fmla="*/ 1255886 w 2143125"/>
              <a:gd name="T97" fmla="*/ 187946 h 1597025"/>
              <a:gd name="T98" fmla="*/ 1350390 w 2143125"/>
              <a:gd name="T99" fmla="*/ 51280 h 1597025"/>
              <a:gd name="T100" fmla="*/ 396165 w 2143125"/>
              <a:gd name="T101" fmla="*/ 0 h 1597025"/>
              <a:gd name="T102" fmla="*/ 564484 w 2143125"/>
              <a:gd name="T103" fmla="*/ 57396 h 1597025"/>
              <a:gd name="T104" fmla="*/ 645353 w 2143125"/>
              <a:gd name="T105" fmla="*/ 194532 h 1597025"/>
              <a:gd name="T106" fmla="*/ 578120 w 2143125"/>
              <a:gd name="T107" fmla="*/ 323201 h 1597025"/>
              <a:gd name="T108" fmla="*/ 564014 w 2143125"/>
              <a:gd name="T109" fmla="*/ 482449 h 1597025"/>
              <a:gd name="T110" fmla="*/ 396165 w 2143125"/>
              <a:gd name="T111" fmla="*/ 555840 h 1597025"/>
              <a:gd name="T112" fmla="*/ 281916 w 2143125"/>
              <a:gd name="T113" fmla="*/ 531141 h 1597025"/>
              <a:gd name="T114" fmla="*/ 140396 w 2143125"/>
              <a:gd name="T115" fmla="*/ 386242 h 1597025"/>
              <a:gd name="T116" fmla="*/ 118533 w 2143125"/>
              <a:gd name="T117" fmla="*/ 270745 h 1597025"/>
              <a:gd name="T118" fmla="*/ 145803 w 2143125"/>
              <a:gd name="T119" fmla="*/ 157366 h 1597025"/>
              <a:gd name="T120" fmla="*/ 294375 w 2143125"/>
              <a:gd name="T121" fmla="*/ 19524 h 15970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43125" h="1597025">
                <a:moveTo>
                  <a:pt x="795561" y="879475"/>
                </a:moveTo>
                <a:lnTo>
                  <a:pt x="1072091" y="1110003"/>
                </a:lnTo>
                <a:lnTo>
                  <a:pt x="1348886" y="879475"/>
                </a:lnTo>
                <a:lnTo>
                  <a:pt x="1360276" y="888484"/>
                </a:lnTo>
                <a:lnTo>
                  <a:pt x="1371400" y="897758"/>
                </a:lnTo>
                <a:lnTo>
                  <a:pt x="1382525" y="907297"/>
                </a:lnTo>
                <a:lnTo>
                  <a:pt x="1393120" y="917101"/>
                </a:lnTo>
                <a:lnTo>
                  <a:pt x="1403186" y="927435"/>
                </a:lnTo>
                <a:lnTo>
                  <a:pt x="1413516" y="937504"/>
                </a:lnTo>
                <a:lnTo>
                  <a:pt x="1423316" y="948368"/>
                </a:lnTo>
                <a:lnTo>
                  <a:pt x="1432587" y="959497"/>
                </a:lnTo>
                <a:lnTo>
                  <a:pt x="1441857" y="970891"/>
                </a:lnTo>
                <a:lnTo>
                  <a:pt x="1450863" y="982550"/>
                </a:lnTo>
                <a:lnTo>
                  <a:pt x="1459074" y="994739"/>
                </a:lnTo>
                <a:lnTo>
                  <a:pt x="1467550" y="1006663"/>
                </a:lnTo>
                <a:lnTo>
                  <a:pt x="1475232" y="1019116"/>
                </a:lnTo>
                <a:lnTo>
                  <a:pt x="1482913" y="1032100"/>
                </a:lnTo>
                <a:lnTo>
                  <a:pt x="1490065" y="1044819"/>
                </a:lnTo>
                <a:lnTo>
                  <a:pt x="1496687" y="1057803"/>
                </a:lnTo>
                <a:lnTo>
                  <a:pt x="1503308" y="1071581"/>
                </a:lnTo>
                <a:lnTo>
                  <a:pt x="1509401" y="1085095"/>
                </a:lnTo>
                <a:lnTo>
                  <a:pt x="1515228" y="1098874"/>
                </a:lnTo>
                <a:lnTo>
                  <a:pt x="1520525" y="1113182"/>
                </a:lnTo>
                <a:lnTo>
                  <a:pt x="1525558" y="1127226"/>
                </a:lnTo>
                <a:lnTo>
                  <a:pt x="1530061" y="1141799"/>
                </a:lnTo>
                <a:lnTo>
                  <a:pt x="1534034" y="1156638"/>
                </a:lnTo>
                <a:lnTo>
                  <a:pt x="1538007" y="1171477"/>
                </a:lnTo>
                <a:lnTo>
                  <a:pt x="1541186" y="1186580"/>
                </a:lnTo>
                <a:lnTo>
                  <a:pt x="1544364" y="1201684"/>
                </a:lnTo>
                <a:lnTo>
                  <a:pt x="1546748" y="1217052"/>
                </a:lnTo>
                <a:lnTo>
                  <a:pt x="1548867" y="1232686"/>
                </a:lnTo>
                <a:lnTo>
                  <a:pt x="1550456" y="1248319"/>
                </a:lnTo>
                <a:lnTo>
                  <a:pt x="1551781" y="1264218"/>
                </a:lnTo>
                <a:lnTo>
                  <a:pt x="1552310" y="1280116"/>
                </a:lnTo>
                <a:lnTo>
                  <a:pt x="1552575" y="1296279"/>
                </a:lnTo>
                <a:lnTo>
                  <a:pt x="1552310" y="1305554"/>
                </a:lnTo>
                <a:lnTo>
                  <a:pt x="1551781" y="1314298"/>
                </a:lnTo>
                <a:lnTo>
                  <a:pt x="1550456" y="1323307"/>
                </a:lnTo>
                <a:lnTo>
                  <a:pt x="1548867" y="1332316"/>
                </a:lnTo>
                <a:lnTo>
                  <a:pt x="1547013" y="1341060"/>
                </a:lnTo>
                <a:lnTo>
                  <a:pt x="1544894" y="1349539"/>
                </a:lnTo>
                <a:lnTo>
                  <a:pt x="1542245" y="1358018"/>
                </a:lnTo>
                <a:lnTo>
                  <a:pt x="1539067" y="1366233"/>
                </a:lnTo>
                <a:lnTo>
                  <a:pt x="1535623" y="1374182"/>
                </a:lnTo>
                <a:lnTo>
                  <a:pt x="1531650" y="1382396"/>
                </a:lnTo>
                <a:lnTo>
                  <a:pt x="1527677" y="1390080"/>
                </a:lnTo>
                <a:lnTo>
                  <a:pt x="1522909" y="1397765"/>
                </a:lnTo>
                <a:lnTo>
                  <a:pt x="1518406" y="1405184"/>
                </a:lnTo>
                <a:lnTo>
                  <a:pt x="1513109" y="1412603"/>
                </a:lnTo>
                <a:lnTo>
                  <a:pt x="1507811" y="1420022"/>
                </a:lnTo>
                <a:lnTo>
                  <a:pt x="1501984" y="1427177"/>
                </a:lnTo>
                <a:lnTo>
                  <a:pt x="1495892" y="1433801"/>
                </a:lnTo>
                <a:lnTo>
                  <a:pt x="1489800" y="1440955"/>
                </a:lnTo>
                <a:lnTo>
                  <a:pt x="1483178" y="1447315"/>
                </a:lnTo>
                <a:lnTo>
                  <a:pt x="1476026" y="1453939"/>
                </a:lnTo>
                <a:lnTo>
                  <a:pt x="1469404" y="1460298"/>
                </a:lnTo>
                <a:lnTo>
                  <a:pt x="1461988" y="1466658"/>
                </a:lnTo>
                <a:lnTo>
                  <a:pt x="1454306" y="1472752"/>
                </a:lnTo>
                <a:lnTo>
                  <a:pt x="1446360" y="1478582"/>
                </a:lnTo>
                <a:lnTo>
                  <a:pt x="1438414" y="1484411"/>
                </a:lnTo>
                <a:lnTo>
                  <a:pt x="1430468" y="1490241"/>
                </a:lnTo>
                <a:lnTo>
                  <a:pt x="1421992" y="1495540"/>
                </a:lnTo>
                <a:lnTo>
                  <a:pt x="1413516" y="1501105"/>
                </a:lnTo>
                <a:lnTo>
                  <a:pt x="1404775" y="1506404"/>
                </a:lnTo>
                <a:lnTo>
                  <a:pt x="1395769" y="1511439"/>
                </a:lnTo>
                <a:lnTo>
                  <a:pt x="1387028" y="1516208"/>
                </a:lnTo>
                <a:lnTo>
                  <a:pt x="1377757" y="1521243"/>
                </a:lnTo>
                <a:lnTo>
                  <a:pt x="1359216" y="1530252"/>
                </a:lnTo>
                <a:lnTo>
                  <a:pt x="1340145" y="1538731"/>
                </a:lnTo>
                <a:lnTo>
                  <a:pt x="1320544" y="1546945"/>
                </a:lnTo>
                <a:lnTo>
                  <a:pt x="1300944" y="1554364"/>
                </a:lnTo>
                <a:lnTo>
                  <a:pt x="1280813" y="1560989"/>
                </a:lnTo>
                <a:lnTo>
                  <a:pt x="1260947" y="1567083"/>
                </a:lnTo>
                <a:lnTo>
                  <a:pt x="1241082" y="1573177"/>
                </a:lnTo>
                <a:lnTo>
                  <a:pt x="1220951" y="1577947"/>
                </a:lnTo>
                <a:lnTo>
                  <a:pt x="1200821" y="1582452"/>
                </a:lnTo>
                <a:lnTo>
                  <a:pt x="1181485" y="1586426"/>
                </a:lnTo>
                <a:lnTo>
                  <a:pt x="1161884" y="1589606"/>
                </a:lnTo>
                <a:lnTo>
                  <a:pt x="1142813" y="1592256"/>
                </a:lnTo>
                <a:lnTo>
                  <a:pt x="1124272" y="1594375"/>
                </a:lnTo>
                <a:lnTo>
                  <a:pt x="1106525" y="1595965"/>
                </a:lnTo>
                <a:lnTo>
                  <a:pt x="1088779" y="1596760"/>
                </a:lnTo>
                <a:lnTo>
                  <a:pt x="1072091" y="1597025"/>
                </a:lnTo>
                <a:lnTo>
                  <a:pt x="1055669" y="1596760"/>
                </a:lnTo>
                <a:lnTo>
                  <a:pt x="1037922" y="1595965"/>
                </a:lnTo>
                <a:lnTo>
                  <a:pt x="1020176" y="1594375"/>
                </a:lnTo>
                <a:lnTo>
                  <a:pt x="1001635" y="1592256"/>
                </a:lnTo>
                <a:lnTo>
                  <a:pt x="982299" y="1589606"/>
                </a:lnTo>
                <a:lnTo>
                  <a:pt x="963228" y="1586426"/>
                </a:lnTo>
                <a:lnTo>
                  <a:pt x="943627" y="1582452"/>
                </a:lnTo>
                <a:lnTo>
                  <a:pt x="923496" y="1577947"/>
                </a:lnTo>
                <a:lnTo>
                  <a:pt x="903631" y="1573177"/>
                </a:lnTo>
                <a:lnTo>
                  <a:pt x="883765" y="1567083"/>
                </a:lnTo>
                <a:lnTo>
                  <a:pt x="863634" y="1560989"/>
                </a:lnTo>
                <a:lnTo>
                  <a:pt x="843504" y="1554364"/>
                </a:lnTo>
                <a:lnTo>
                  <a:pt x="823903" y="1546945"/>
                </a:lnTo>
                <a:lnTo>
                  <a:pt x="804302" y="1538731"/>
                </a:lnTo>
                <a:lnTo>
                  <a:pt x="785496" y="1530252"/>
                </a:lnTo>
                <a:lnTo>
                  <a:pt x="766690" y="1521243"/>
                </a:lnTo>
                <a:lnTo>
                  <a:pt x="757419" y="1516208"/>
                </a:lnTo>
                <a:lnTo>
                  <a:pt x="748414" y="1511439"/>
                </a:lnTo>
                <a:lnTo>
                  <a:pt x="739673" y="1506404"/>
                </a:lnTo>
                <a:lnTo>
                  <a:pt x="730932" y="1501105"/>
                </a:lnTo>
                <a:lnTo>
                  <a:pt x="722720" y="1495540"/>
                </a:lnTo>
                <a:lnTo>
                  <a:pt x="714244" y="1490241"/>
                </a:lnTo>
                <a:lnTo>
                  <a:pt x="706033" y="1484411"/>
                </a:lnTo>
                <a:lnTo>
                  <a:pt x="697822" y="1478582"/>
                </a:lnTo>
                <a:lnTo>
                  <a:pt x="690141" y="1472752"/>
                </a:lnTo>
                <a:lnTo>
                  <a:pt x="682724" y="1466658"/>
                </a:lnTo>
                <a:lnTo>
                  <a:pt x="675308" y="1460298"/>
                </a:lnTo>
                <a:lnTo>
                  <a:pt x="668421" y="1453939"/>
                </a:lnTo>
                <a:lnTo>
                  <a:pt x="661534" y="1447315"/>
                </a:lnTo>
                <a:lnTo>
                  <a:pt x="655177" y="1440955"/>
                </a:lnTo>
                <a:lnTo>
                  <a:pt x="648555" y="1433801"/>
                </a:lnTo>
                <a:lnTo>
                  <a:pt x="642728" y="1427177"/>
                </a:lnTo>
                <a:lnTo>
                  <a:pt x="636901" y="1420022"/>
                </a:lnTo>
                <a:lnTo>
                  <a:pt x="631338" y="1412603"/>
                </a:lnTo>
                <a:lnTo>
                  <a:pt x="626306" y="1405184"/>
                </a:lnTo>
                <a:lnTo>
                  <a:pt x="621538" y="1397765"/>
                </a:lnTo>
                <a:lnTo>
                  <a:pt x="616770" y="1390080"/>
                </a:lnTo>
                <a:lnTo>
                  <a:pt x="612797" y="1382396"/>
                </a:lnTo>
                <a:lnTo>
                  <a:pt x="609089" y="1374182"/>
                </a:lnTo>
                <a:lnTo>
                  <a:pt x="605646" y="1366233"/>
                </a:lnTo>
                <a:lnTo>
                  <a:pt x="602467" y="1358018"/>
                </a:lnTo>
                <a:lnTo>
                  <a:pt x="599818" y="1349539"/>
                </a:lnTo>
                <a:lnTo>
                  <a:pt x="597434" y="1341060"/>
                </a:lnTo>
                <a:lnTo>
                  <a:pt x="595580" y="1332316"/>
                </a:lnTo>
                <a:lnTo>
                  <a:pt x="593991" y="1323307"/>
                </a:lnTo>
                <a:lnTo>
                  <a:pt x="592932" y="1314298"/>
                </a:lnTo>
                <a:lnTo>
                  <a:pt x="592402" y="1305554"/>
                </a:lnTo>
                <a:lnTo>
                  <a:pt x="592137" y="1296279"/>
                </a:lnTo>
                <a:lnTo>
                  <a:pt x="592402" y="1280116"/>
                </a:lnTo>
                <a:lnTo>
                  <a:pt x="592932" y="1264218"/>
                </a:lnTo>
                <a:lnTo>
                  <a:pt x="594256" y="1248319"/>
                </a:lnTo>
                <a:lnTo>
                  <a:pt x="595845" y="1232686"/>
                </a:lnTo>
                <a:lnTo>
                  <a:pt x="597699" y="1217052"/>
                </a:lnTo>
                <a:lnTo>
                  <a:pt x="600348" y="1201684"/>
                </a:lnTo>
                <a:lnTo>
                  <a:pt x="603262" y="1186580"/>
                </a:lnTo>
                <a:lnTo>
                  <a:pt x="606705" y="1171477"/>
                </a:lnTo>
                <a:lnTo>
                  <a:pt x="610413" y="1156638"/>
                </a:lnTo>
                <a:lnTo>
                  <a:pt x="614386" y="1141799"/>
                </a:lnTo>
                <a:lnTo>
                  <a:pt x="618889" y="1127226"/>
                </a:lnTo>
                <a:lnTo>
                  <a:pt x="623922" y="1113182"/>
                </a:lnTo>
                <a:lnTo>
                  <a:pt x="629484" y="1098874"/>
                </a:lnTo>
                <a:lnTo>
                  <a:pt x="635047" y="1085095"/>
                </a:lnTo>
                <a:lnTo>
                  <a:pt x="641139" y="1071581"/>
                </a:lnTo>
                <a:lnTo>
                  <a:pt x="647761" y="1057803"/>
                </a:lnTo>
                <a:lnTo>
                  <a:pt x="654383" y="1044819"/>
                </a:lnTo>
                <a:lnTo>
                  <a:pt x="661534" y="1032100"/>
                </a:lnTo>
                <a:lnTo>
                  <a:pt x="669216" y="1019116"/>
                </a:lnTo>
                <a:lnTo>
                  <a:pt x="676897" y="1006663"/>
                </a:lnTo>
                <a:lnTo>
                  <a:pt x="685373" y="994739"/>
                </a:lnTo>
                <a:lnTo>
                  <a:pt x="693849" y="982550"/>
                </a:lnTo>
                <a:lnTo>
                  <a:pt x="702590" y="970891"/>
                </a:lnTo>
                <a:lnTo>
                  <a:pt x="711861" y="959497"/>
                </a:lnTo>
                <a:lnTo>
                  <a:pt x="721396" y="948368"/>
                </a:lnTo>
                <a:lnTo>
                  <a:pt x="730932" y="937504"/>
                </a:lnTo>
                <a:lnTo>
                  <a:pt x="741262" y="927435"/>
                </a:lnTo>
                <a:lnTo>
                  <a:pt x="751327" y="917101"/>
                </a:lnTo>
                <a:lnTo>
                  <a:pt x="762187" y="907297"/>
                </a:lnTo>
                <a:lnTo>
                  <a:pt x="773047" y="897758"/>
                </a:lnTo>
                <a:lnTo>
                  <a:pt x="783907" y="888484"/>
                </a:lnTo>
                <a:lnTo>
                  <a:pt x="795561" y="879475"/>
                </a:lnTo>
                <a:close/>
                <a:moveTo>
                  <a:pt x="1959370" y="676275"/>
                </a:moveTo>
                <a:lnTo>
                  <a:pt x="1969946" y="684738"/>
                </a:lnTo>
                <a:lnTo>
                  <a:pt x="1979729" y="692937"/>
                </a:lnTo>
                <a:lnTo>
                  <a:pt x="1989776" y="701929"/>
                </a:lnTo>
                <a:lnTo>
                  <a:pt x="1999294" y="710922"/>
                </a:lnTo>
                <a:lnTo>
                  <a:pt x="2008812" y="720443"/>
                </a:lnTo>
                <a:lnTo>
                  <a:pt x="2017802" y="729964"/>
                </a:lnTo>
                <a:lnTo>
                  <a:pt x="2026527" y="739750"/>
                </a:lnTo>
                <a:lnTo>
                  <a:pt x="2035252" y="750064"/>
                </a:lnTo>
                <a:lnTo>
                  <a:pt x="2043184" y="760379"/>
                </a:lnTo>
                <a:lnTo>
                  <a:pt x="2051380" y="771222"/>
                </a:lnTo>
                <a:lnTo>
                  <a:pt x="2059047" y="782330"/>
                </a:lnTo>
                <a:lnTo>
                  <a:pt x="2066450" y="793439"/>
                </a:lnTo>
                <a:lnTo>
                  <a:pt x="2073589" y="804811"/>
                </a:lnTo>
                <a:lnTo>
                  <a:pt x="2080199" y="816448"/>
                </a:lnTo>
                <a:lnTo>
                  <a:pt x="2086809" y="828350"/>
                </a:lnTo>
                <a:lnTo>
                  <a:pt x="2093154" y="840516"/>
                </a:lnTo>
                <a:lnTo>
                  <a:pt x="2098707" y="852946"/>
                </a:lnTo>
                <a:lnTo>
                  <a:pt x="2104259" y="865112"/>
                </a:lnTo>
                <a:lnTo>
                  <a:pt x="2109547" y="877807"/>
                </a:lnTo>
                <a:lnTo>
                  <a:pt x="2114306" y="890766"/>
                </a:lnTo>
                <a:lnTo>
                  <a:pt x="2118801" y="903990"/>
                </a:lnTo>
                <a:lnTo>
                  <a:pt x="2123031" y="917214"/>
                </a:lnTo>
                <a:lnTo>
                  <a:pt x="2126733" y="930438"/>
                </a:lnTo>
                <a:lnTo>
                  <a:pt x="2130170" y="944191"/>
                </a:lnTo>
                <a:lnTo>
                  <a:pt x="2133078" y="957943"/>
                </a:lnTo>
                <a:lnTo>
                  <a:pt x="2135722" y="971696"/>
                </a:lnTo>
                <a:lnTo>
                  <a:pt x="2137837" y="985978"/>
                </a:lnTo>
                <a:lnTo>
                  <a:pt x="2139688" y="1000260"/>
                </a:lnTo>
                <a:lnTo>
                  <a:pt x="2141274" y="1014277"/>
                </a:lnTo>
                <a:lnTo>
                  <a:pt x="2142068" y="1028823"/>
                </a:lnTo>
                <a:lnTo>
                  <a:pt x="2143125" y="1043370"/>
                </a:lnTo>
                <a:lnTo>
                  <a:pt x="2143125" y="1058180"/>
                </a:lnTo>
                <a:lnTo>
                  <a:pt x="2143125" y="1066644"/>
                </a:lnTo>
                <a:lnTo>
                  <a:pt x="2142332" y="1075107"/>
                </a:lnTo>
                <a:lnTo>
                  <a:pt x="2141274" y="1083306"/>
                </a:lnTo>
                <a:lnTo>
                  <a:pt x="2139952" y="1091769"/>
                </a:lnTo>
                <a:lnTo>
                  <a:pt x="2138102" y="1099703"/>
                </a:lnTo>
                <a:lnTo>
                  <a:pt x="2135987" y="1107373"/>
                </a:lnTo>
                <a:lnTo>
                  <a:pt x="2133607" y="1115043"/>
                </a:lnTo>
                <a:lnTo>
                  <a:pt x="2130699" y="1122713"/>
                </a:lnTo>
                <a:lnTo>
                  <a:pt x="2127261" y="1130383"/>
                </a:lnTo>
                <a:lnTo>
                  <a:pt x="2124089" y="1137788"/>
                </a:lnTo>
                <a:lnTo>
                  <a:pt x="2119858" y="1144929"/>
                </a:lnTo>
                <a:lnTo>
                  <a:pt x="2115892" y="1152070"/>
                </a:lnTo>
                <a:lnTo>
                  <a:pt x="2111398" y="1159211"/>
                </a:lnTo>
                <a:lnTo>
                  <a:pt x="2106639" y="1165823"/>
                </a:lnTo>
                <a:lnTo>
                  <a:pt x="2101880" y="1172699"/>
                </a:lnTo>
                <a:lnTo>
                  <a:pt x="2096327" y="1179047"/>
                </a:lnTo>
                <a:lnTo>
                  <a:pt x="2090775" y="1185658"/>
                </a:lnTo>
                <a:lnTo>
                  <a:pt x="2084958" y="1191741"/>
                </a:lnTo>
                <a:lnTo>
                  <a:pt x="2078877" y="1197824"/>
                </a:lnTo>
                <a:lnTo>
                  <a:pt x="2072532" y="1204172"/>
                </a:lnTo>
                <a:lnTo>
                  <a:pt x="2066186" y="1209990"/>
                </a:lnTo>
                <a:lnTo>
                  <a:pt x="2059312" y="1215809"/>
                </a:lnTo>
                <a:lnTo>
                  <a:pt x="2052173" y="1221363"/>
                </a:lnTo>
                <a:lnTo>
                  <a:pt x="2045034" y="1226917"/>
                </a:lnTo>
                <a:lnTo>
                  <a:pt x="2037631" y="1232471"/>
                </a:lnTo>
                <a:lnTo>
                  <a:pt x="2029964" y="1237761"/>
                </a:lnTo>
                <a:lnTo>
                  <a:pt x="2022296" y="1242521"/>
                </a:lnTo>
                <a:lnTo>
                  <a:pt x="2014629" y="1247546"/>
                </a:lnTo>
                <a:lnTo>
                  <a:pt x="2006433" y="1252571"/>
                </a:lnTo>
                <a:lnTo>
                  <a:pt x="1998236" y="1257067"/>
                </a:lnTo>
                <a:lnTo>
                  <a:pt x="1981315" y="1266324"/>
                </a:lnTo>
                <a:lnTo>
                  <a:pt x="1964129" y="1274523"/>
                </a:lnTo>
                <a:lnTo>
                  <a:pt x="1946679" y="1282722"/>
                </a:lnTo>
                <a:lnTo>
                  <a:pt x="1928436" y="1290127"/>
                </a:lnTo>
                <a:lnTo>
                  <a:pt x="1910193" y="1296739"/>
                </a:lnTo>
                <a:lnTo>
                  <a:pt x="1891685" y="1303351"/>
                </a:lnTo>
                <a:lnTo>
                  <a:pt x="1873177" y="1308905"/>
                </a:lnTo>
                <a:lnTo>
                  <a:pt x="1854670" y="1314195"/>
                </a:lnTo>
                <a:lnTo>
                  <a:pt x="1836426" y="1318691"/>
                </a:lnTo>
                <a:lnTo>
                  <a:pt x="1817919" y="1322922"/>
                </a:lnTo>
                <a:lnTo>
                  <a:pt x="1799675" y="1326360"/>
                </a:lnTo>
                <a:lnTo>
                  <a:pt x="1781696" y="1329534"/>
                </a:lnTo>
                <a:lnTo>
                  <a:pt x="1764246" y="1331915"/>
                </a:lnTo>
                <a:lnTo>
                  <a:pt x="1747061" y="1333766"/>
                </a:lnTo>
                <a:lnTo>
                  <a:pt x="1730404" y="1335353"/>
                </a:lnTo>
                <a:lnTo>
                  <a:pt x="1714276" y="1336146"/>
                </a:lnTo>
                <a:lnTo>
                  <a:pt x="1698676" y="1336675"/>
                </a:lnTo>
                <a:lnTo>
                  <a:pt x="1687836" y="1336146"/>
                </a:lnTo>
                <a:lnTo>
                  <a:pt x="1676467" y="1335617"/>
                </a:lnTo>
                <a:lnTo>
                  <a:pt x="1664834" y="1335088"/>
                </a:lnTo>
                <a:lnTo>
                  <a:pt x="1652671" y="1333766"/>
                </a:lnTo>
                <a:lnTo>
                  <a:pt x="1653993" y="1324509"/>
                </a:lnTo>
                <a:lnTo>
                  <a:pt x="1654787" y="1314988"/>
                </a:lnTo>
                <a:lnTo>
                  <a:pt x="1655844" y="1305202"/>
                </a:lnTo>
                <a:lnTo>
                  <a:pt x="1655844" y="1295681"/>
                </a:lnTo>
                <a:lnTo>
                  <a:pt x="1655580" y="1275845"/>
                </a:lnTo>
                <a:lnTo>
                  <a:pt x="1654787" y="1256274"/>
                </a:lnTo>
                <a:lnTo>
                  <a:pt x="1653465" y="1236703"/>
                </a:lnTo>
                <a:lnTo>
                  <a:pt x="1651085" y="1217660"/>
                </a:lnTo>
                <a:lnTo>
                  <a:pt x="1648705" y="1198618"/>
                </a:lnTo>
                <a:lnTo>
                  <a:pt x="1645268" y="1179840"/>
                </a:lnTo>
                <a:lnTo>
                  <a:pt x="1641567" y="1161062"/>
                </a:lnTo>
                <a:lnTo>
                  <a:pt x="1637601" y="1142549"/>
                </a:lnTo>
                <a:lnTo>
                  <a:pt x="1632842" y="1124300"/>
                </a:lnTo>
                <a:lnTo>
                  <a:pt x="1627554" y="1106051"/>
                </a:lnTo>
                <a:lnTo>
                  <a:pt x="1621737" y="1088595"/>
                </a:lnTo>
                <a:lnTo>
                  <a:pt x="1615392" y="1070875"/>
                </a:lnTo>
                <a:lnTo>
                  <a:pt x="1608782" y="1053684"/>
                </a:lnTo>
                <a:lnTo>
                  <a:pt x="1601379" y="1036758"/>
                </a:lnTo>
                <a:lnTo>
                  <a:pt x="1593711" y="1019831"/>
                </a:lnTo>
                <a:lnTo>
                  <a:pt x="1585515" y="1003434"/>
                </a:lnTo>
                <a:lnTo>
                  <a:pt x="1576790" y="987565"/>
                </a:lnTo>
                <a:lnTo>
                  <a:pt x="1567800" y="971432"/>
                </a:lnTo>
                <a:lnTo>
                  <a:pt x="1558282" y="956092"/>
                </a:lnTo>
                <a:lnTo>
                  <a:pt x="1548235" y="940752"/>
                </a:lnTo>
                <a:lnTo>
                  <a:pt x="1537924" y="925942"/>
                </a:lnTo>
                <a:lnTo>
                  <a:pt x="1527084" y="911395"/>
                </a:lnTo>
                <a:lnTo>
                  <a:pt x="1515979" y="897114"/>
                </a:lnTo>
                <a:lnTo>
                  <a:pt x="1504345" y="883361"/>
                </a:lnTo>
                <a:lnTo>
                  <a:pt x="1492183" y="870137"/>
                </a:lnTo>
                <a:lnTo>
                  <a:pt x="1480021" y="856913"/>
                </a:lnTo>
                <a:lnTo>
                  <a:pt x="1467330" y="844218"/>
                </a:lnTo>
                <a:lnTo>
                  <a:pt x="1454375" y="832052"/>
                </a:lnTo>
                <a:lnTo>
                  <a:pt x="1440891" y="820151"/>
                </a:lnTo>
                <a:lnTo>
                  <a:pt x="1427406" y="808778"/>
                </a:lnTo>
                <a:lnTo>
                  <a:pt x="1413129" y="797670"/>
                </a:lnTo>
                <a:lnTo>
                  <a:pt x="1398587" y="787356"/>
                </a:lnTo>
                <a:lnTo>
                  <a:pt x="1407841" y="776776"/>
                </a:lnTo>
                <a:lnTo>
                  <a:pt x="1416831" y="765933"/>
                </a:lnTo>
                <a:lnTo>
                  <a:pt x="1425027" y="755089"/>
                </a:lnTo>
                <a:lnTo>
                  <a:pt x="1433487" y="744246"/>
                </a:lnTo>
                <a:lnTo>
                  <a:pt x="1441155" y="732344"/>
                </a:lnTo>
                <a:lnTo>
                  <a:pt x="1448558" y="720707"/>
                </a:lnTo>
                <a:lnTo>
                  <a:pt x="1455697" y="709070"/>
                </a:lnTo>
                <a:lnTo>
                  <a:pt x="1462307" y="696640"/>
                </a:lnTo>
                <a:lnTo>
                  <a:pt x="1698676" y="893147"/>
                </a:lnTo>
                <a:lnTo>
                  <a:pt x="1959370" y="676275"/>
                </a:lnTo>
                <a:close/>
                <a:moveTo>
                  <a:pt x="183882" y="676275"/>
                </a:moveTo>
                <a:lnTo>
                  <a:pt x="445396" y="893147"/>
                </a:lnTo>
                <a:lnTo>
                  <a:pt x="682270" y="696640"/>
                </a:lnTo>
                <a:lnTo>
                  <a:pt x="688894" y="709070"/>
                </a:lnTo>
                <a:lnTo>
                  <a:pt x="696048" y="720707"/>
                </a:lnTo>
                <a:lnTo>
                  <a:pt x="703466" y="732344"/>
                </a:lnTo>
                <a:lnTo>
                  <a:pt x="711415" y="744246"/>
                </a:lnTo>
                <a:lnTo>
                  <a:pt x="719364" y="755089"/>
                </a:lnTo>
                <a:lnTo>
                  <a:pt x="728108" y="765933"/>
                </a:lnTo>
                <a:lnTo>
                  <a:pt x="736852" y="776776"/>
                </a:lnTo>
                <a:lnTo>
                  <a:pt x="746125" y="787356"/>
                </a:lnTo>
                <a:lnTo>
                  <a:pt x="731552" y="797670"/>
                </a:lnTo>
                <a:lnTo>
                  <a:pt x="717509" y="808778"/>
                </a:lnTo>
                <a:lnTo>
                  <a:pt x="703731" y="820151"/>
                </a:lnTo>
                <a:lnTo>
                  <a:pt x="690483" y="832052"/>
                </a:lnTo>
                <a:lnTo>
                  <a:pt x="677235" y="844218"/>
                </a:lnTo>
                <a:lnTo>
                  <a:pt x="664517" y="856913"/>
                </a:lnTo>
                <a:lnTo>
                  <a:pt x="652329" y="870137"/>
                </a:lnTo>
                <a:lnTo>
                  <a:pt x="640141" y="883361"/>
                </a:lnTo>
                <a:lnTo>
                  <a:pt x="628748" y="897114"/>
                </a:lnTo>
                <a:lnTo>
                  <a:pt x="617355" y="911395"/>
                </a:lnTo>
                <a:lnTo>
                  <a:pt x="606491" y="925942"/>
                </a:lnTo>
                <a:lnTo>
                  <a:pt x="596158" y="940752"/>
                </a:lnTo>
                <a:lnTo>
                  <a:pt x="586090" y="956092"/>
                </a:lnTo>
                <a:lnTo>
                  <a:pt x="576551" y="971432"/>
                </a:lnTo>
                <a:lnTo>
                  <a:pt x="567542" y="987565"/>
                </a:lnTo>
                <a:lnTo>
                  <a:pt x="559064" y="1003434"/>
                </a:lnTo>
                <a:lnTo>
                  <a:pt x="550585" y="1019831"/>
                </a:lnTo>
                <a:lnTo>
                  <a:pt x="542901" y="1036758"/>
                </a:lnTo>
                <a:lnTo>
                  <a:pt x="535482" y="1053684"/>
                </a:lnTo>
                <a:lnTo>
                  <a:pt x="528858" y="1070875"/>
                </a:lnTo>
                <a:lnTo>
                  <a:pt x="522499" y="1088595"/>
                </a:lnTo>
                <a:lnTo>
                  <a:pt x="516670" y="1106051"/>
                </a:lnTo>
                <a:lnTo>
                  <a:pt x="511371" y="1124300"/>
                </a:lnTo>
                <a:lnTo>
                  <a:pt x="506602" y="1142549"/>
                </a:lnTo>
                <a:lnTo>
                  <a:pt x="502627" y="1161062"/>
                </a:lnTo>
                <a:lnTo>
                  <a:pt x="498918" y="1179840"/>
                </a:lnTo>
                <a:lnTo>
                  <a:pt x="495473" y="1198618"/>
                </a:lnTo>
                <a:lnTo>
                  <a:pt x="492824" y="1217660"/>
                </a:lnTo>
                <a:lnTo>
                  <a:pt x="490704" y="1236703"/>
                </a:lnTo>
                <a:lnTo>
                  <a:pt x="489114" y="1256274"/>
                </a:lnTo>
                <a:lnTo>
                  <a:pt x="488585" y="1275845"/>
                </a:lnTo>
                <a:lnTo>
                  <a:pt x="488320" y="1295681"/>
                </a:lnTo>
                <a:lnTo>
                  <a:pt x="488585" y="1305202"/>
                </a:lnTo>
                <a:lnTo>
                  <a:pt x="489114" y="1314988"/>
                </a:lnTo>
                <a:lnTo>
                  <a:pt x="490174" y="1324509"/>
                </a:lnTo>
                <a:lnTo>
                  <a:pt x="491499" y="1333766"/>
                </a:lnTo>
                <a:lnTo>
                  <a:pt x="479311" y="1335088"/>
                </a:lnTo>
                <a:lnTo>
                  <a:pt x="467653" y="1335617"/>
                </a:lnTo>
                <a:lnTo>
                  <a:pt x="456260" y="1336146"/>
                </a:lnTo>
                <a:lnTo>
                  <a:pt x="445396" y="1336675"/>
                </a:lnTo>
                <a:lnTo>
                  <a:pt x="429764" y="1336146"/>
                </a:lnTo>
                <a:lnTo>
                  <a:pt x="413601" y="1335353"/>
                </a:lnTo>
                <a:lnTo>
                  <a:pt x="396909" y="1333766"/>
                </a:lnTo>
                <a:lnTo>
                  <a:pt x="379686" y="1331915"/>
                </a:lnTo>
                <a:lnTo>
                  <a:pt x="362199" y="1329534"/>
                </a:lnTo>
                <a:lnTo>
                  <a:pt x="344182" y="1326360"/>
                </a:lnTo>
                <a:lnTo>
                  <a:pt x="325900" y="1322922"/>
                </a:lnTo>
                <a:lnTo>
                  <a:pt x="307352" y="1318691"/>
                </a:lnTo>
                <a:lnTo>
                  <a:pt x="288805" y="1314195"/>
                </a:lnTo>
                <a:lnTo>
                  <a:pt x="270523" y="1308905"/>
                </a:lnTo>
                <a:lnTo>
                  <a:pt x="251976" y="1303351"/>
                </a:lnTo>
                <a:lnTo>
                  <a:pt x="233429" y="1296739"/>
                </a:lnTo>
                <a:lnTo>
                  <a:pt x="215147" y="1290127"/>
                </a:lnTo>
                <a:lnTo>
                  <a:pt x="196865" y="1282722"/>
                </a:lnTo>
                <a:lnTo>
                  <a:pt x="179377" y="1274523"/>
                </a:lnTo>
                <a:lnTo>
                  <a:pt x="162155" y="1266324"/>
                </a:lnTo>
                <a:lnTo>
                  <a:pt x="145197" y="1257067"/>
                </a:lnTo>
                <a:lnTo>
                  <a:pt x="136984" y="1252571"/>
                </a:lnTo>
                <a:lnTo>
                  <a:pt x="128770" y="1247546"/>
                </a:lnTo>
                <a:lnTo>
                  <a:pt x="121086" y="1242521"/>
                </a:lnTo>
                <a:lnTo>
                  <a:pt x="113402" y="1237761"/>
                </a:lnTo>
                <a:lnTo>
                  <a:pt x="105719" y="1232471"/>
                </a:lnTo>
                <a:lnTo>
                  <a:pt x="98300" y="1226917"/>
                </a:lnTo>
                <a:lnTo>
                  <a:pt x="91146" y="1221363"/>
                </a:lnTo>
                <a:lnTo>
                  <a:pt x="83992" y="1215809"/>
                </a:lnTo>
                <a:lnTo>
                  <a:pt x="77103" y="1209990"/>
                </a:lnTo>
                <a:lnTo>
                  <a:pt x="70744" y="1204172"/>
                </a:lnTo>
                <a:lnTo>
                  <a:pt x="64120" y="1197824"/>
                </a:lnTo>
                <a:lnTo>
                  <a:pt x="58291" y="1191741"/>
                </a:lnTo>
                <a:lnTo>
                  <a:pt x="52462" y="1185658"/>
                </a:lnTo>
                <a:lnTo>
                  <a:pt x="46898" y="1179047"/>
                </a:lnTo>
                <a:lnTo>
                  <a:pt x="41334" y="1172699"/>
                </a:lnTo>
                <a:lnTo>
                  <a:pt x="36564" y="1165823"/>
                </a:lnTo>
                <a:lnTo>
                  <a:pt x="31795" y="1159211"/>
                </a:lnTo>
                <a:lnTo>
                  <a:pt x="27291" y="1152070"/>
                </a:lnTo>
                <a:lnTo>
                  <a:pt x="23051" y="1144929"/>
                </a:lnTo>
                <a:lnTo>
                  <a:pt x="19077" y="1137788"/>
                </a:lnTo>
                <a:lnTo>
                  <a:pt x="15897" y="1130383"/>
                </a:lnTo>
                <a:lnTo>
                  <a:pt x="12453" y="1122713"/>
                </a:lnTo>
                <a:lnTo>
                  <a:pt x="9538" y="1115043"/>
                </a:lnTo>
                <a:lnTo>
                  <a:pt x="7154" y="1107373"/>
                </a:lnTo>
                <a:lnTo>
                  <a:pt x="5034" y="1099703"/>
                </a:lnTo>
                <a:lnTo>
                  <a:pt x="3179" y="1091769"/>
                </a:lnTo>
                <a:lnTo>
                  <a:pt x="1855" y="1083306"/>
                </a:lnTo>
                <a:lnTo>
                  <a:pt x="530" y="1075107"/>
                </a:lnTo>
                <a:lnTo>
                  <a:pt x="265" y="1066644"/>
                </a:lnTo>
                <a:lnTo>
                  <a:pt x="0" y="1058180"/>
                </a:lnTo>
                <a:lnTo>
                  <a:pt x="265" y="1043370"/>
                </a:lnTo>
                <a:lnTo>
                  <a:pt x="1060" y="1028823"/>
                </a:lnTo>
                <a:lnTo>
                  <a:pt x="1855" y="1014277"/>
                </a:lnTo>
                <a:lnTo>
                  <a:pt x="3444" y="1000260"/>
                </a:lnTo>
                <a:lnTo>
                  <a:pt x="5299" y="985978"/>
                </a:lnTo>
                <a:lnTo>
                  <a:pt x="7419" y="971696"/>
                </a:lnTo>
                <a:lnTo>
                  <a:pt x="10333" y="957943"/>
                </a:lnTo>
                <a:lnTo>
                  <a:pt x="12983" y="944191"/>
                </a:lnTo>
                <a:lnTo>
                  <a:pt x="16427" y="930438"/>
                </a:lnTo>
                <a:lnTo>
                  <a:pt x="20137" y="917214"/>
                </a:lnTo>
                <a:lnTo>
                  <a:pt x="24376" y="903990"/>
                </a:lnTo>
                <a:lnTo>
                  <a:pt x="28615" y="890766"/>
                </a:lnTo>
                <a:lnTo>
                  <a:pt x="33650" y="877807"/>
                </a:lnTo>
                <a:lnTo>
                  <a:pt x="38949" y="865112"/>
                </a:lnTo>
                <a:lnTo>
                  <a:pt x="44513" y="852946"/>
                </a:lnTo>
                <a:lnTo>
                  <a:pt x="50342" y="840516"/>
                </a:lnTo>
                <a:lnTo>
                  <a:pt x="56436" y="828350"/>
                </a:lnTo>
                <a:lnTo>
                  <a:pt x="63060" y="816448"/>
                </a:lnTo>
                <a:lnTo>
                  <a:pt x="69684" y="804811"/>
                </a:lnTo>
                <a:lnTo>
                  <a:pt x="76838" y="793439"/>
                </a:lnTo>
                <a:lnTo>
                  <a:pt x="84257" y="782330"/>
                </a:lnTo>
                <a:lnTo>
                  <a:pt x="91941" y="771222"/>
                </a:lnTo>
                <a:lnTo>
                  <a:pt x="100154" y="760379"/>
                </a:lnTo>
                <a:lnTo>
                  <a:pt x="108368" y="750064"/>
                </a:lnTo>
                <a:lnTo>
                  <a:pt x="116582" y="739750"/>
                </a:lnTo>
                <a:lnTo>
                  <a:pt x="125591" y="729964"/>
                </a:lnTo>
                <a:lnTo>
                  <a:pt x="134864" y="720443"/>
                </a:lnTo>
                <a:lnTo>
                  <a:pt x="144138" y="710922"/>
                </a:lnTo>
                <a:lnTo>
                  <a:pt x="153676" y="701929"/>
                </a:lnTo>
                <a:lnTo>
                  <a:pt x="163745" y="692937"/>
                </a:lnTo>
                <a:lnTo>
                  <a:pt x="173813" y="684738"/>
                </a:lnTo>
                <a:lnTo>
                  <a:pt x="183882" y="676275"/>
                </a:lnTo>
                <a:close/>
                <a:moveTo>
                  <a:pt x="1063618" y="153988"/>
                </a:moveTo>
                <a:lnTo>
                  <a:pt x="1072091" y="153988"/>
                </a:lnTo>
                <a:lnTo>
                  <a:pt x="1080830" y="153988"/>
                </a:lnTo>
                <a:lnTo>
                  <a:pt x="1089568" y="154253"/>
                </a:lnTo>
                <a:lnTo>
                  <a:pt x="1098041" y="155048"/>
                </a:lnTo>
                <a:lnTo>
                  <a:pt x="1106779" y="155577"/>
                </a:lnTo>
                <a:lnTo>
                  <a:pt x="1114988" y="156902"/>
                </a:lnTo>
                <a:lnTo>
                  <a:pt x="1123726" y="157697"/>
                </a:lnTo>
                <a:lnTo>
                  <a:pt x="1131934" y="159286"/>
                </a:lnTo>
                <a:lnTo>
                  <a:pt x="1140143" y="160875"/>
                </a:lnTo>
                <a:lnTo>
                  <a:pt x="1148351" y="162730"/>
                </a:lnTo>
                <a:lnTo>
                  <a:pt x="1156295" y="164584"/>
                </a:lnTo>
                <a:lnTo>
                  <a:pt x="1164504" y="166703"/>
                </a:lnTo>
                <a:lnTo>
                  <a:pt x="1172447" y="169087"/>
                </a:lnTo>
                <a:lnTo>
                  <a:pt x="1180391" y="171471"/>
                </a:lnTo>
                <a:lnTo>
                  <a:pt x="1188070" y="174385"/>
                </a:lnTo>
                <a:lnTo>
                  <a:pt x="1196014" y="177564"/>
                </a:lnTo>
                <a:lnTo>
                  <a:pt x="1203693" y="180478"/>
                </a:lnTo>
                <a:lnTo>
                  <a:pt x="1211107" y="183656"/>
                </a:lnTo>
                <a:lnTo>
                  <a:pt x="1218521" y="187365"/>
                </a:lnTo>
                <a:lnTo>
                  <a:pt x="1225935" y="190808"/>
                </a:lnTo>
                <a:lnTo>
                  <a:pt x="1232820" y="194782"/>
                </a:lnTo>
                <a:lnTo>
                  <a:pt x="1239969" y="198755"/>
                </a:lnTo>
                <a:lnTo>
                  <a:pt x="1247118" y="202729"/>
                </a:lnTo>
                <a:lnTo>
                  <a:pt x="1254003" y="206967"/>
                </a:lnTo>
                <a:lnTo>
                  <a:pt x="1260623" y="211470"/>
                </a:lnTo>
                <a:lnTo>
                  <a:pt x="1267507" y="215974"/>
                </a:lnTo>
                <a:lnTo>
                  <a:pt x="1273862" y="221007"/>
                </a:lnTo>
                <a:lnTo>
                  <a:pt x="1280482" y="226040"/>
                </a:lnTo>
                <a:lnTo>
                  <a:pt x="1286837" y="230808"/>
                </a:lnTo>
                <a:lnTo>
                  <a:pt x="1293192" y="236106"/>
                </a:lnTo>
                <a:lnTo>
                  <a:pt x="1299017" y="241668"/>
                </a:lnTo>
                <a:lnTo>
                  <a:pt x="1305108" y="247231"/>
                </a:lnTo>
                <a:lnTo>
                  <a:pt x="1310668" y="252794"/>
                </a:lnTo>
                <a:lnTo>
                  <a:pt x="1316494" y="258622"/>
                </a:lnTo>
                <a:lnTo>
                  <a:pt x="1321790" y="264449"/>
                </a:lnTo>
                <a:lnTo>
                  <a:pt x="1327350" y="270277"/>
                </a:lnTo>
                <a:lnTo>
                  <a:pt x="1332646" y="276634"/>
                </a:lnTo>
                <a:lnTo>
                  <a:pt x="1337412" y="282992"/>
                </a:lnTo>
                <a:lnTo>
                  <a:pt x="1342443" y="289349"/>
                </a:lnTo>
                <a:lnTo>
                  <a:pt x="1347474" y="295972"/>
                </a:lnTo>
                <a:lnTo>
                  <a:pt x="1351976" y="302859"/>
                </a:lnTo>
                <a:lnTo>
                  <a:pt x="1356212" y="309482"/>
                </a:lnTo>
                <a:lnTo>
                  <a:pt x="1360714" y="316369"/>
                </a:lnTo>
                <a:lnTo>
                  <a:pt x="1364951" y="323521"/>
                </a:lnTo>
                <a:lnTo>
                  <a:pt x="1368922" y="330408"/>
                </a:lnTo>
                <a:lnTo>
                  <a:pt x="1372629" y="337560"/>
                </a:lnTo>
                <a:lnTo>
                  <a:pt x="1376337" y="344977"/>
                </a:lnTo>
                <a:lnTo>
                  <a:pt x="1379779" y="352395"/>
                </a:lnTo>
                <a:lnTo>
                  <a:pt x="1383221" y="359812"/>
                </a:lnTo>
                <a:lnTo>
                  <a:pt x="1386134" y="367494"/>
                </a:lnTo>
                <a:lnTo>
                  <a:pt x="1389047" y="375176"/>
                </a:lnTo>
                <a:lnTo>
                  <a:pt x="1391694" y="382857"/>
                </a:lnTo>
                <a:lnTo>
                  <a:pt x="1394342" y="391069"/>
                </a:lnTo>
                <a:lnTo>
                  <a:pt x="1396725" y="398751"/>
                </a:lnTo>
                <a:lnTo>
                  <a:pt x="1398844" y="406963"/>
                </a:lnTo>
                <a:lnTo>
                  <a:pt x="1400962" y="415175"/>
                </a:lnTo>
                <a:lnTo>
                  <a:pt x="1402551" y="423122"/>
                </a:lnTo>
                <a:lnTo>
                  <a:pt x="1404404" y="431333"/>
                </a:lnTo>
                <a:lnTo>
                  <a:pt x="1405728" y="439810"/>
                </a:lnTo>
                <a:lnTo>
                  <a:pt x="1406788" y="448022"/>
                </a:lnTo>
                <a:lnTo>
                  <a:pt x="1407847" y="456763"/>
                </a:lnTo>
                <a:lnTo>
                  <a:pt x="1408376" y="465240"/>
                </a:lnTo>
                <a:lnTo>
                  <a:pt x="1409171" y="473717"/>
                </a:lnTo>
                <a:lnTo>
                  <a:pt x="1409435" y="482458"/>
                </a:lnTo>
                <a:lnTo>
                  <a:pt x="1409700" y="491200"/>
                </a:lnTo>
                <a:lnTo>
                  <a:pt x="1409435" y="499941"/>
                </a:lnTo>
                <a:lnTo>
                  <a:pt x="1409171" y="508683"/>
                </a:lnTo>
                <a:lnTo>
                  <a:pt x="1408376" y="517159"/>
                </a:lnTo>
                <a:lnTo>
                  <a:pt x="1407847" y="525636"/>
                </a:lnTo>
                <a:lnTo>
                  <a:pt x="1406788" y="534113"/>
                </a:lnTo>
                <a:lnTo>
                  <a:pt x="1405728" y="542589"/>
                </a:lnTo>
                <a:lnTo>
                  <a:pt x="1404404" y="550801"/>
                </a:lnTo>
                <a:lnTo>
                  <a:pt x="1402551" y="559278"/>
                </a:lnTo>
                <a:lnTo>
                  <a:pt x="1400962" y="567489"/>
                </a:lnTo>
                <a:lnTo>
                  <a:pt x="1398844" y="575436"/>
                </a:lnTo>
                <a:lnTo>
                  <a:pt x="1396725" y="583648"/>
                </a:lnTo>
                <a:lnTo>
                  <a:pt x="1394342" y="591595"/>
                </a:lnTo>
                <a:lnTo>
                  <a:pt x="1391694" y="599277"/>
                </a:lnTo>
                <a:lnTo>
                  <a:pt x="1389047" y="607224"/>
                </a:lnTo>
                <a:lnTo>
                  <a:pt x="1386134" y="614641"/>
                </a:lnTo>
                <a:lnTo>
                  <a:pt x="1383221" y="622323"/>
                </a:lnTo>
                <a:lnTo>
                  <a:pt x="1379779" y="630270"/>
                </a:lnTo>
                <a:lnTo>
                  <a:pt x="1376337" y="637422"/>
                </a:lnTo>
                <a:lnTo>
                  <a:pt x="1372629" y="644574"/>
                </a:lnTo>
                <a:lnTo>
                  <a:pt x="1368922" y="651991"/>
                </a:lnTo>
                <a:lnTo>
                  <a:pt x="1364951" y="659143"/>
                </a:lnTo>
                <a:lnTo>
                  <a:pt x="1360714" y="666295"/>
                </a:lnTo>
                <a:lnTo>
                  <a:pt x="1356212" y="672918"/>
                </a:lnTo>
                <a:lnTo>
                  <a:pt x="1351976" y="679805"/>
                </a:lnTo>
                <a:lnTo>
                  <a:pt x="1347474" y="686427"/>
                </a:lnTo>
                <a:lnTo>
                  <a:pt x="1342443" y="693050"/>
                </a:lnTo>
                <a:lnTo>
                  <a:pt x="1337412" y="699672"/>
                </a:lnTo>
                <a:lnTo>
                  <a:pt x="1332646" y="705765"/>
                </a:lnTo>
                <a:lnTo>
                  <a:pt x="1327350" y="711857"/>
                </a:lnTo>
                <a:lnTo>
                  <a:pt x="1321790" y="718215"/>
                </a:lnTo>
                <a:lnTo>
                  <a:pt x="1316494" y="724043"/>
                </a:lnTo>
                <a:lnTo>
                  <a:pt x="1310668" y="729870"/>
                </a:lnTo>
                <a:lnTo>
                  <a:pt x="1305108" y="735433"/>
                </a:lnTo>
                <a:lnTo>
                  <a:pt x="1299017" y="740996"/>
                </a:lnTo>
                <a:lnTo>
                  <a:pt x="1293192" y="746294"/>
                </a:lnTo>
                <a:lnTo>
                  <a:pt x="1286837" y="751327"/>
                </a:lnTo>
                <a:lnTo>
                  <a:pt x="1280482" y="756625"/>
                </a:lnTo>
                <a:lnTo>
                  <a:pt x="1273862" y="761658"/>
                </a:lnTo>
                <a:lnTo>
                  <a:pt x="1267507" y="766161"/>
                </a:lnTo>
                <a:lnTo>
                  <a:pt x="1260623" y="770929"/>
                </a:lnTo>
                <a:lnTo>
                  <a:pt x="1254003" y="775432"/>
                </a:lnTo>
                <a:lnTo>
                  <a:pt x="1247118" y="779670"/>
                </a:lnTo>
                <a:lnTo>
                  <a:pt x="1239969" y="783909"/>
                </a:lnTo>
                <a:lnTo>
                  <a:pt x="1232820" y="787882"/>
                </a:lnTo>
                <a:lnTo>
                  <a:pt x="1225935" y="791591"/>
                </a:lnTo>
                <a:lnTo>
                  <a:pt x="1218521" y="795299"/>
                </a:lnTo>
                <a:lnTo>
                  <a:pt x="1211107" y="798743"/>
                </a:lnTo>
                <a:lnTo>
                  <a:pt x="1203693" y="801922"/>
                </a:lnTo>
                <a:lnTo>
                  <a:pt x="1196014" y="805100"/>
                </a:lnTo>
                <a:lnTo>
                  <a:pt x="1188070" y="807749"/>
                </a:lnTo>
                <a:lnTo>
                  <a:pt x="1180391" y="810663"/>
                </a:lnTo>
                <a:lnTo>
                  <a:pt x="1172447" y="813312"/>
                </a:lnTo>
                <a:lnTo>
                  <a:pt x="1164504" y="815696"/>
                </a:lnTo>
                <a:lnTo>
                  <a:pt x="1156295" y="817815"/>
                </a:lnTo>
                <a:lnTo>
                  <a:pt x="1148351" y="819935"/>
                </a:lnTo>
                <a:lnTo>
                  <a:pt x="1140143" y="821789"/>
                </a:lnTo>
                <a:lnTo>
                  <a:pt x="1131934" y="823378"/>
                </a:lnTo>
                <a:lnTo>
                  <a:pt x="1123726" y="824438"/>
                </a:lnTo>
                <a:lnTo>
                  <a:pt x="1114988" y="825762"/>
                </a:lnTo>
                <a:lnTo>
                  <a:pt x="1106779" y="826822"/>
                </a:lnTo>
                <a:lnTo>
                  <a:pt x="1098041" y="827617"/>
                </a:lnTo>
                <a:lnTo>
                  <a:pt x="1089568" y="827881"/>
                </a:lnTo>
                <a:lnTo>
                  <a:pt x="1080830" y="828146"/>
                </a:lnTo>
                <a:lnTo>
                  <a:pt x="1072091" y="828676"/>
                </a:lnTo>
                <a:lnTo>
                  <a:pt x="1063618" y="828146"/>
                </a:lnTo>
                <a:lnTo>
                  <a:pt x="1054880" y="827881"/>
                </a:lnTo>
                <a:lnTo>
                  <a:pt x="1046407" y="827617"/>
                </a:lnTo>
                <a:lnTo>
                  <a:pt x="1037669" y="826822"/>
                </a:lnTo>
                <a:lnTo>
                  <a:pt x="1029460" y="825762"/>
                </a:lnTo>
                <a:lnTo>
                  <a:pt x="1020987" y="824438"/>
                </a:lnTo>
                <a:lnTo>
                  <a:pt x="1012778" y="823378"/>
                </a:lnTo>
                <a:lnTo>
                  <a:pt x="1004305" y="821789"/>
                </a:lnTo>
                <a:lnTo>
                  <a:pt x="996096" y="819935"/>
                </a:lnTo>
                <a:lnTo>
                  <a:pt x="987888" y="817815"/>
                </a:lnTo>
                <a:lnTo>
                  <a:pt x="979944" y="815696"/>
                </a:lnTo>
                <a:lnTo>
                  <a:pt x="972000" y="813312"/>
                </a:lnTo>
                <a:lnTo>
                  <a:pt x="964321" y="810663"/>
                </a:lnTo>
                <a:lnTo>
                  <a:pt x="956113" y="807749"/>
                </a:lnTo>
                <a:lnTo>
                  <a:pt x="948434" y="805100"/>
                </a:lnTo>
                <a:lnTo>
                  <a:pt x="941020" y="801922"/>
                </a:lnTo>
                <a:lnTo>
                  <a:pt x="933341" y="798743"/>
                </a:lnTo>
                <a:lnTo>
                  <a:pt x="925927" y="795299"/>
                </a:lnTo>
                <a:lnTo>
                  <a:pt x="918513" y="791591"/>
                </a:lnTo>
                <a:lnTo>
                  <a:pt x="911628" y="787882"/>
                </a:lnTo>
                <a:lnTo>
                  <a:pt x="904479" y="783909"/>
                </a:lnTo>
                <a:lnTo>
                  <a:pt x="897329" y="779670"/>
                </a:lnTo>
                <a:lnTo>
                  <a:pt x="890445" y="775432"/>
                </a:lnTo>
                <a:lnTo>
                  <a:pt x="883825" y="770929"/>
                </a:lnTo>
                <a:lnTo>
                  <a:pt x="876940" y="766161"/>
                </a:lnTo>
                <a:lnTo>
                  <a:pt x="870585" y="761658"/>
                </a:lnTo>
                <a:lnTo>
                  <a:pt x="863965" y="756625"/>
                </a:lnTo>
                <a:lnTo>
                  <a:pt x="857875" y="751327"/>
                </a:lnTo>
                <a:lnTo>
                  <a:pt x="851785" y="746294"/>
                </a:lnTo>
                <a:lnTo>
                  <a:pt x="845430" y="740996"/>
                </a:lnTo>
                <a:lnTo>
                  <a:pt x="839605" y="735433"/>
                </a:lnTo>
                <a:lnTo>
                  <a:pt x="833779" y="729870"/>
                </a:lnTo>
                <a:lnTo>
                  <a:pt x="828219" y="724043"/>
                </a:lnTo>
                <a:lnTo>
                  <a:pt x="822658" y="718215"/>
                </a:lnTo>
                <a:lnTo>
                  <a:pt x="817097" y="711857"/>
                </a:lnTo>
                <a:lnTo>
                  <a:pt x="812066" y="705765"/>
                </a:lnTo>
                <a:lnTo>
                  <a:pt x="807035" y="699672"/>
                </a:lnTo>
                <a:lnTo>
                  <a:pt x="802004" y="693050"/>
                </a:lnTo>
                <a:lnTo>
                  <a:pt x="797503" y="686427"/>
                </a:lnTo>
                <a:lnTo>
                  <a:pt x="792737" y="679805"/>
                </a:lnTo>
                <a:lnTo>
                  <a:pt x="788235" y="672918"/>
                </a:lnTo>
                <a:lnTo>
                  <a:pt x="783734" y="666295"/>
                </a:lnTo>
                <a:lnTo>
                  <a:pt x="779762" y="659143"/>
                </a:lnTo>
                <a:lnTo>
                  <a:pt x="775790" y="651991"/>
                </a:lnTo>
                <a:lnTo>
                  <a:pt x="771818" y="644574"/>
                </a:lnTo>
                <a:lnTo>
                  <a:pt x="768376" y="637422"/>
                </a:lnTo>
                <a:lnTo>
                  <a:pt x="764669" y="630270"/>
                </a:lnTo>
                <a:lnTo>
                  <a:pt x="761491" y="622323"/>
                </a:lnTo>
                <a:lnTo>
                  <a:pt x="758579" y="614641"/>
                </a:lnTo>
                <a:lnTo>
                  <a:pt x="755401" y="607224"/>
                </a:lnTo>
                <a:lnTo>
                  <a:pt x="752753" y="599277"/>
                </a:lnTo>
                <a:lnTo>
                  <a:pt x="750105" y="591595"/>
                </a:lnTo>
                <a:lnTo>
                  <a:pt x="747722" y="583648"/>
                </a:lnTo>
                <a:lnTo>
                  <a:pt x="745604" y="575436"/>
                </a:lnTo>
                <a:lnTo>
                  <a:pt x="743750" y="567489"/>
                </a:lnTo>
                <a:lnTo>
                  <a:pt x="741897" y="559278"/>
                </a:lnTo>
                <a:lnTo>
                  <a:pt x="740308" y="550801"/>
                </a:lnTo>
                <a:lnTo>
                  <a:pt x="738719" y="542589"/>
                </a:lnTo>
                <a:lnTo>
                  <a:pt x="737925" y="534113"/>
                </a:lnTo>
                <a:lnTo>
                  <a:pt x="736601" y="525636"/>
                </a:lnTo>
                <a:lnTo>
                  <a:pt x="736071" y="517159"/>
                </a:lnTo>
                <a:lnTo>
                  <a:pt x="735277" y="508683"/>
                </a:lnTo>
                <a:lnTo>
                  <a:pt x="735012" y="499941"/>
                </a:lnTo>
                <a:lnTo>
                  <a:pt x="735012" y="491200"/>
                </a:lnTo>
                <a:lnTo>
                  <a:pt x="735012" y="482458"/>
                </a:lnTo>
                <a:lnTo>
                  <a:pt x="735277" y="473717"/>
                </a:lnTo>
                <a:lnTo>
                  <a:pt x="736071" y="465240"/>
                </a:lnTo>
                <a:lnTo>
                  <a:pt x="736601" y="456763"/>
                </a:lnTo>
                <a:lnTo>
                  <a:pt x="737925" y="448022"/>
                </a:lnTo>
                <a:lnTo>
                  <a:pt x="738719" y="439810"/>
                </a:lnTo>
                <a:lnTo>
                  <a:pt x="740308" y="431333"/>
                </a:lnTo>
                <a:lnTo>
                  <a:pt x="741897" y="423122"/>
                </a:lnTo>
                <a:lnTo>
                  <a:pt x="743750" y="415175"/>
                </a:lnTo>
                <a:lnTo>
                  <a:pt x="745604" y="406963"/>
                </a:lnTo>
                <a:lnTo>
                  <a:pt x="747722" y="398751"/>
                </a:lnTo>
                <a:lnTo>
                  <a:pt x="750105" y="391069"/>
                </a:lnTo>
                <a:lnTo>
                  <a:pt x="752753" y="382857"/>
                </a:lnTo>
                <a:lnTo>
                  <a:pt x="755401" y="375176"/>
                </a:lnTo>
                <a:lnTo>
                  <a:pt x="758579" y="367494"/>
                </a:lnTo>
                <a:lnTo>
                  <a:pt x="761491" y="359812"/>
                </a:lnTo>
                <a:lnTo>
                  <a:pt x="764669" y="352395"/>
                </a:lnTo>
                <a:lnTo>
                  <a:pt x="768376" y="344977"/>
                </a:lnTo>
                <a:lnTo>
                  <a:pt x="771818" y="337560"/>
                </a:lnTo>
                <a:lnTo>
                  <a:pt x="775790" y="330408"/>
                </a:lnTo>
                <a:lnTo>
                  <a:pt x="779762" y="323521"/>
                </a:lnTo>
                <a:lnTo>
                  <a:pt x="783734" y="316369"/>
                </a:lnTo>
                <a:lnTo>
                  <a:pt x="788235" y="309482"/>
                </a:lnTo>
                <a:lnTo>
                  <a:pt x="792737" y="302859"/>
                </a:lnTo>
                <a:lnTo>
                  <a:pt x="797503" y="295972"/>
                </a:lnTo>
                <a:lnTo>
                  <a:pt x="802004" y="289349"/>
                </a:lnTo>
                <a:lnTo>
                  <a:pt x="807035" y="282992"/>
                </a:lnTo>
                <a:lnTo>
                  <a:pt x="812066" y="276634"/>
                </a:lnTo>
                <a:lnTo>
                  <a:pt x="817097" y="270277"/>
                </a:lnTo>
                <a:lnTo>
                  <a:pt x="822658" y="264449"/>
                </a:lnTo>
                <a:lnTo>
                  <a:pt x="828219" y="258622"/>
                </a:lnTo>
                <a:lnTo>
                  <a:pt x="833779" y="252794"/>
                </a:lnTo>
                <a:lnTo>
                  <a:pt x="839605" y="247231"/>
                </a:lnTo>
                <a:lnTo>
                  <a:pt x="845430" y="241668"/>
                </a:lnTo>
                <a:lnTo>
                  <a:pt x="851785" y="236106"/>
                </a:lnTo>
                <a:lnTo>
                  <a:pt x="857875" y="230808"/>
                </a:lnTo>
                <a:lnTo>
                  <a:pt x="863965" y="226040"/>
                </a:lnTo>
                <a:lnTo>
                  <a:pt x="870585" y="221007"/>
                </a:lnTo>
                <a:lnTo>
                  <a:pt x="876940" y="215974"/>
                </a:lnTo>
                <a:lnTo>
                  <a:pt x="883825" y="211470"/>
                </a:lnTo>
                <a:lnTo>
                  <a:pt x="890445" y="206967"/>
                </a:lnTo>
                <a:lnTo>
                  <a:pt x="897329" y="202729"/>
                </a:lnTo>
                <a:lnTo>
                  <a:pt x="904479" y="198755"/>
                </a:lnTo>
                <a:lnTo>
                  <a:pt x="911628" y="194782"/>
                </a:lnTo>
                <a:lnTo>
                  <a:pt x="918513" y="190808"/>
                </a:lnTo>
                <a:lnTo>
                  <a:pt x="925927" y="187365"/>
                </a:lnTo>
                <a:lnTo>
                  <a:pt x="933341" y="183656"/>
                </a:lnTo>
                <a:lnTo>
                  <a:pt x="941020" y="180478"/>
                </a:lnTo>
                <a:lnTo>
                  <a:pt x="948434" y="177564"/>
                </a:lnTo>
                <a:lnTo>
                  <a:pt x="956113" y="174385"/>
                </a:lnTo>
                <a:lnTo>
                  <a:pt x="964321" y="171471"/>
                </a:lnTo>
                <a:lnTo>
                  <a:pt x="972000" y="169087"/>
                </a:lnTo>
                <a:lnTo>
                  <a:pt x="979944" y="166703"/>
                </a:lnTo>
                <a:lnTo>
                  <a:pt x="987888" y="164584"/>
                </a:lnTo>
                <a:lnTo>
                  <a:pt x="996096" y="162730"/>
                </a:lnTo>
                <a:lnTo>
                  <a:pt x="1004305" y="160875"/>
                </a:lnTo>
                <a:lnTo>
                  <a:pt x="1012778" y="159286"/>
                </a:lnTo>
                <a:lnTo>
                  <a:pt x="1020987" y="157697"/>
                </a:lnTo>
                <a:lnTo>
                  <a:pt x="1029460" y="156902"/>
                </a:lnTo>
                <a:lnTo>
                  <a:pt x="1037669" y="155577"/>
                </a:lnTo>
                <a:lnTo>
                  <a:pt x="1046407" y="155048"/>
                </a:lnTo>
                <a:lnTo>
                  <a:pt x="1054880" y="154253"/>
                </a:lnTo>
                <a:lnTo>
                  <a:pt x="1063618" y="153988"/>
                </a:lnTo>
                <a:close/>
                <a:moveTo>
                  <a:pt x="1699027" y="0"/>
                </a:moveTo>
                <a:lnTo>
                  <a:pt x="1706961" y="265"/>
                </a:lnTo>
                <a:lnTo>
                  <a:pt x="1714895" y="794"/>
                </a:lnTo>
                <a:lnTo>
                  <a:pt x="1723093" y="1059"/>
                </a:lnTo>
                <a:lnTo>
                  <a:pt x="1731027" y="1853"/>
                </a:lnTo>
                <a:lnTo>
                  <a:pt x="1738697" y="2912"/>
                </a:lnTo>
                <a:lnTo>
                  <a:pt x="1746631" y="3706"/>
                </a:lnTo>
                <a:lnTo>
                  <a:pt x="1754565" y="5029"/>
                </a:lnTo>
                <a:lnTo>
                  <a:pt x="1762235" y="6617"/>
                </a:lnTo>
                <a:lnTo>
                  <a:pt x="1769640" y="8206"/>
                </a:lnTo>
                <a:lnTo>
                  <a:pt x="1777309" y="10058"/>
                </a:lnTo>
                <a:lnTo>
                  <a:pt x="1784714" y="12176"/>
                </a:lnTo>
                <a:lnTo>
                  <a:pt x="1792119" y="14294"/>
                </a:lnTo>
                <a:lnTo>
                  <a:pt x="1798996" y="16676"/>
                </a:lnTo>
                <a:lnTo>
                  <a:pt x="1806401" y="19323"/>
                </a:lnTo>
                <a:lnTo>
                  <a:pt x="1813541" y="21970"/>
                </a:lnTo>
                <a:lnTo>
                  <a:pt x="1820682" y="24881"/>
                </a:lnTo>
                <a:lnTo>
                  <a:pt x="1827823" y="27793"/>
                </a:lnTo>
                <a:lnTo>
                  <a:pt x="1834434" y="30969"/>
                </a:lnTo>
                <a:lnTo>
                  <a:pt x="1848187" y="38116"/>
                </a:lnTo>
                <a:lnTo>
                  <a:pt x="1861145" y="45528"/>
                </a:lnTo>
                <a:lnTo>
                  <a:pt x="1873575" y="53468"/>
                </a:lnTo>
                <a:lnTo>
                  <a:pt x="1886005" y="62468"/>
                </a:lnTo>
                <a:lnTo>
                  <a:pt x="1897642" y="71732"/>
                </a:lnTo>
                <a:lnTo>
                  <a:pt x="1909014" y="81526"/>
                </a:lnTo>
                <a:lnTo>
                  <a:pt x="1919857" y="91585"/>
                </a:lnTo>
                <a:lnTo>
                  <a:pt x="1930436" y="102437"/>
                </a:lnTo>
                <a:lnTo>
                  <a:pt x="1940221" y="113819"/>
                </a:lnTo>
                <a:lnTo>
                  <a:pt x="1949478" y="125466"/>
                </a:lnTo>
                <a:lnTo>
                  <a:pt x="1958205" y="137906"/>
                </a:lnTo>
                <a:lnTo>
                  <a:pt x="1966139" y="150612"/>
                </a:lnTo>
                <a:lnTo>
                  <a:pt x="1973809" y="163846"/>
                </a:lnTo>
                <a:lnTo>
                  <a:pt x="1980685" y="177081"/>
                </a:lnTo>
                <a:lnTo>
                  <a:pt x="1983594" y="184228"/>
                </a:lnTo>
                <a:lnTo>
                  <a:pt x="1986768" y="190845"/>
                </a:lnTo>
                <a:lnTo>
                  <a:pt x="1989677" y="197992"/>
                </a:lnTo>
                <a:lnTo>
                  <a:pt x="1992322" y="205139"/>
                </a:lnTo>
                <a:lnTo>
                  <a:pt x="1994966" y="212550"/>
                </a:lnTo>
                <a:lnTo>
                  <a:pt x="1997082" y="219962"/>
                </a:lnTo>
                <a:lnTo>
                  <a:pt x="1999727" y="227109"/>
                </a:lnTo>
                <a:lnTo>
                  <a:pt x="2001578" y="234785"/>
                </a:lnTo>
                <a:lnTo>
                  <a:pt x="2003429" y="242196"/>
                </a:lnTo>
                <a:lnTo>
                  <a:pt x="2005016" y="249872"/>
                </a:lnTo>
                <a:lnTo>
                  <a:pt x="2006338" y="257549"/>
                </a:lnTo>
                <a:lnTo>
                  <a:pt x="2007661" y="265225"/>
                </a:lnTo>
                <a:lnTo>
                  <a:pt x="2008983" y="272901"/>
                </a:lnTo>
                <a:lnTo>
                  <a:pt x="2009776" y="280577"/>
                </a:lnTo>
                <a:lnTo>
                  <a:pt x="2010570" y="288783"/>
                </a:lnTo>
                <a:lnTo>
                  <a:pt x="2011099" y="296723"/>
                </a:lnTo>
                <a:lnTo>
                  <a:pt x="2011363" y="304664"/>
                </a:lnTo>
                <a:lnTo>
                  <a:pt x="2011363" y="312870"/>
                </a:lnTo>
                <a:lnTo>
                  <a:pt x="2011363" y="320811"/>
                </a:lnTo>
                <a:lnTo>
                  <a:pt x="2011099" y="328752"/>
                </a:lnTo>
                <a:lnTo>
                  <a:pt x="2010570" y="336693"/>
                </a:lnTo>
                <a:lnTo>
                  <a:pt x="2009776" y="344898"/>
                </a:lnTo>
                <a:lnTo>
                  <a:pt x="2008983" y="352574"/>
                </a:lnTo>
                <a:lnTo>
                  <a:pt x="2007661" y="360250"/>
                </a:lnTo>
                <a:lnTo>
                  <a:pt x="2006338" y="367927"/>
                </a:lnTo>
                <a:lnTo>
                  <a:pt x="2005016" y="375603"/>
                </a:lnTo>
                <a:lnTo>
                  <a:pt x="2003429" y="383279"/>
                </a:lnTo>
                <a:lnTo>
                  <a:pt x="2001578" y="390690"/>
                </a:lnTo>
                <a:lnTo>
                  <a:pt x="1999727" y="398102"/>
                </a:lnTo>
                <a:lnTo>
                  <a:pt x="1997082" y="405513"/>
                </a:lnTo>
                <a:lnTo>
                  <a:pt x="1994966" y="412925"/>
                </a:lnTo>
                <a:lnTo>
                  <a:pt x="1992322" y="420072"/>
                </a:lnTo>
                <a:lnTo>
                  <a:pt x="1989677" y="427483"/>
                </a:lnTo>
                <a:lnTo>
                  <a:pt x="1986768" y="434630"/>
                </a:lnTo>
                <a:lnTo>
                  <a:pt x="1983594" y="441247"/>
                </a:lnTo>
                <a:lnTo>
                  <a:pt x="1980685" y="448129"/>
                </a:lnTo>
                <a:lnTo>
                  <a:pt x="1973809" y="461629"/>
                </a:lnTo>
                <a:lnTo>
                  <a:pt x="1966139" y="474863"/>
                </a:lnTo>
                <a:lnTo>
                  <a:pt x="1958205" y="487569"/>
                </a:lnTo>
                <a:lnTo>
                  <a:pt x="1949478" y="499480"/>
                </a:lnTo>
                <a:lnTo>
                  <a:pt x="1940221" y="511656"/>
                </a:lnTo>
                <a:lnTo>
                  <a:pt x="1930436" y="523038"/>
                </a:lnTo>
                <a:lnTo>
                  <a:pt x="1919857" y="533891"/>
                </a:lnTo>
                <a:lnTo>
                  <a:pt x="1909014" y="543949"/>
                </a:lnTo>
                <a:lnTo>
                  <a:pt x="1897642" y="553743"/>
                </a:lnTo>
                <a:lnTo>
                  <a:pt x="1886005" y="563007"/>
                </a:lnTo>
                <a:lnTo>
                  <a:pt x="1873575" y="572007"/>
                </a:lnTo>
                <a:lnTo>
                  <a:pt x="1861145" y="579948"/>
                </a:lnTo>
                <a:lnTo>
                  <a:pt x="1848187" y="587359"/>
                </a:lnTo>
                <a:lnTo>
                  <a:pt x="1834434" y="594506"/>
                </a:lnTo>
                <a:lnTo>
                  <a:pt x="1827823" y="597682"/>
                </a:lnTo>
                <a:lnTo>
                  <a:pt x="1820682" y="600858"/>
                </a:lnTo>
                <a:lnTo>
                  <a:pt x="1813541" y="603505"/>
                </a:lnTo>
                <a:lnTo>
                  <a:pt x="1806401" y="606152"/>
                </a:lnTo>
                <a:lnTo>
                  <a:pt x="1798996" y="608799"/>
                </a:lnTo>
                <a:lnTo>
                  <a:pt x="1792119" y="611182"/>
                </a:lnTo>
                <a:lnTo>
                  <a:pt x="1784714" y="613299"/>
                </a:lnTo>
                <a:lnTo>
                  <a:pt x="1777309" y="615417"/>
                </a:lnTo>
                <a:lnTo>
                  <a:pt x="1769640" y="617270"/>
                </a:lnTo>
                <a:lnTo>
                  <a:pt x="1762235" y="618858"/>
                </a:lnTo>
                <a:lnTo>
                  <a:pt x="1754565" y="620446"/>
                </a:lnTo>
                <a:lnTo>
                  <a:pt x="1746631" y="621769"/>
                </a:lnTo>
                <a:lnTo>
                  <a:pt x="1738697" y="622828"/>
                </a:lnTo>
                <a:lnTo>
                  <a:pt x="1731027" y="623622"/>
                </a:lnTo>
                <a:lnTo>
                  <a:pt x="1723093" y="624416"/>
                </a:lnTo>
                <a:lnTo>
                  <a:pt x="1714895" y="624681"/>
                </a:lnTo>
                <a:lnTo>
                  <a:pt x="1706961" y="625210"/>
                </a:lnTo>
                <a:lnTo>
                  <a:pt x="1699027" y="625475"/>
                </a:lnTo>
                <a:lnTo>
                  <a:pt x="1685803" y="625210"/>
                </a:lnTo>
                <a:lnTo>
                  <a:pt x="1672580" y="624152"/>
                </a:lnTo>
                <a:lnTo>
                  <a:pt x="1659357" y="622563"/>
                </a:lnTo>
                <a:lnTo>
                  <a:pt x="1646398" y="620711"/>
                </a:lnTo>
                <a:lnTo>
                  <a:pt x="1633439" y="618328"/>
                </a:lnTo>
                <a:lnTo>
                  <a:pt x="1620744" y="615152"/>
                </a:lnTo>
                <a:lnTo>
                  <a:pt x="1608314" y="611711"/>
                </a:lnTo>
                <a:lnTo>
                  <a:pt x="1596413" y="607741"/>
                </a:lnTo>
                <a:lnTo>
                  <a:pt x="1584248" y="603241"/>
                </a:lnTo>
                <a:lnTo>
                  <a:pt x="1572611" y="598211"/>
                </a:lnTo>
                <a:lnTo>
                  <a:pt x="1561239" y="592918"/>
                </a:lnTo>
                <a:lnTo>
                  <a:pt x="1549867" y="587094"/>
                </a:lnTo>
                <a:lnTo>
                  <a:pt x="1539024" y="580742"/>
                </a:lnTo>
                <a:lnTo>
                  <a:pt x="1528180" y="573860"/>
                </a:lnTo>
                <a:lnTo>
                  <a:pt x="1517866" y="566713"/>
                </a:lnTo>
                <a:lnTo>
                  <a:pt x="1508081" y="559301"/>
                </a:lnTo>
                <a:lnTo>
                  <a:pt x="1510197" y="542890"/>
                </a:lnTo>
                <a:lnTo>
                  <a:pt x="1512048" y="525685"/>
                </a:lnTo>
                <a:lnTo>
                  <a:pt x="1513106" y="508744"/>
                </a:lnTo>
                <a:lnTo>
                  <a:pt x="1513635" y="500539"/>
                </a:lnTo>
                <a:lnTo>
                  <a:pt x="1513635" y="491804"/>
                </a:lnTo>
                <a:lnTo>
                  <a:pt x="1513635" y="481481"/>
                </a:lnTo>
                <a:lnTo>
                  <a:pt x="1513106" y="471158"/>
                </a:lnTo>
                <a:lnTo>
                  <a:pt x="1512577" y="461099"/>
                </a:lnTo>
                <a:lnTo>
                  <a:pt x="1511783" y="451306"/>
                </a:lnTo>
                <a:lnTo>
                  <a:pt x="1510726" y="440982"/>
                </a:lnTo>
                <a:lnTo>
                  <a:pt x="1509403" y="431189"/>
                </a:lnTo>
                <a:lnTo>
                  <a:pt x="1508081" y="421395"/>
                </a:lnTo>
                <a:lnTo>
                  <a:pt x="1506230" y="411337"/>
                </a:lnTo>
                <a:lnTo>
                  <a:pt x="1504378" y="401808"/>
                </a:lnTo>
                <a:lnTo>
                  <a:pt x="1501998" y="392014"/>
                </a:lnTo>
                <a:lnTo>
                  <a:pt x="1499882" y="382485"/>
                </a:lnTo>
                <a:lnTo>
                  <a:pt x="1497238" y="372956"/>
                </a:lnTo>
                <a:lnTo>
                  <a:pt x="1494329" y="363691"/>
                </a:lnTo>
                <a:lnTo>
                  <a:pt x="1491684" y="354427"/>
                </a:lnTo>
                <a:lnTo>
                  <a:pt x="1488510" y="345163"/>
                </a:lnTo>
                <a:lnTo>
                  <a:pt x="1485072" y="335898"/>
                </a:lnTo>
                <a:lnTo>
                  <a:pt x="1481370" y="326899"/>
                </a:lnTo>
                <a:lnTo>
                  <a:pt x="1477667" y="317899"/>
                </a:lnTo>
                <a:lnTo>
                  <a:pt x="1473700" y="309164"/>
                </a:lnTo>
                <a:lnTo>
                  <a:pt x="1469733" y="300429"/>
                </a:lnTo>
                <a:lnTo>
                  <a:pt x="1465502" y="291694"/>
                </a:lnTo>
                <a:lnTo>
                  <a:pt x="1460741" y="283224"/>
                </a:lnTo>
                <a:lnTo>
                  <a:pt x="1456245" y="274754"/>
                </a:lnTo>
                <a:lnTo>
                  <a:pt x="1451220" y="266548"/>
                </a:lnTo>
                <a:lnTo>
                  <a:pt x="1446460" y="258078"/>
                </a:lnTo>
                <a:lnTo>
                  <a:pt x="1441171" y="250137"/>
                </a:lnTo>
                <a:lnTo>
                  <a:pt x="1435881" y="242196"/>
                </a:lnTo>
                <a:lnTo>
                  <a:pt x="1430327" y="234520"/>
                </a:lnTo>
                <a:lnTo>
                  <a:pt x="1424509" y="226844"/>
                </a:lnTo>
                <a:lnTo>
                  <a:pt x="1418691" y="218903"/>
                </a:lnTo>
                <a:lnTo>
                  <a:pt x="1412872" y="211492"/>
                </a:lnTo>
                <a:lnTo>
                  <a:pt x="1406525" y="204080"/>
                </a:lnTo>
                <a:lnTo>
                  <a:pt x="1411021" y="193492"/>
                </a:lnTo>
                <a:lnTo>
                  <a:pt x="1415517" y="182375"/>
                </a:lnTo>
                <a:lnTo>
                  <a:pt x="1420807" y="171787"/>
                </a:lnTo>
                <a:lnTo>
                  <a:pt x="1426360" y="161464"/>
                </a:lnTo>
                <a:lnTo>
                  <a:pt x="1432179" y="151141"/>
                </a:lnTo>
                <a:lnTo>
                  <a:pt x="1438261" y="141347"/>
                </a:lnTo>
                <a:lnTo>
                  <a:pt x="1445138" y="131818"/>
                </a:lnTo>
                <a:lnTo>
                  <a:pt x="1452014" y="122289"/>
                </a:lnTo>
                <a:lnTo>
                  <a:pt x="1459419" y="113025"/>
                </a:lnTo>
                <a:lnTo>
                  <a:pt x="1467088" y="104290"/>
                </a:lnTo>
                <a:lnTo>
                  <a:pt x="1474758" y="95555"/>
                </a:lnTo>
                <a:lnTo>
                  <a:pt x="1482956" y="87349"/>
                </a:lnTo>
                <a:lnTo>
                  <a:pt x="1491684" y="79673"/>
                </a:lnTo>
                <a:lnTo>
                  <a:pt x="1500676" y="71997"/>
                </a:lnTo>
                <a:lnTo>
                  <a:pt x="1509403" y="64586"/>
                </a:lnTo>
                <a:lnTo>
                  <a:pt x="1519189" y="57704"/>
                </a:lnTo>
                <a:lnTo>
                  <a:pt x="1528709" y="51086"/>
                </a:lnTo>
                <a:lnTo>
                  <a:pt x="1538495" y="44734"/>
                </a:lnTo>
                <a:lnTo>
                  <a:pt x="1548544" y="38910"/>
                </a:lnTo>
                <a:lnTo>
                  <a:pt x="1559123" y="33352"/>
                </a:lnTo>
                <a:lnTo>
                  <a:pt x="1569966" y="28058"/>
                </a:lnTo>
                <a:lnTo>
                  <a:pt x="1580810" y="23558"/>
                </a:lnTo>
                <a:lnTo>
                  <a:pt x="1591653" y="19323"/>
                </a:lnTo>
                <a:lnTo>
                  <a:pt x="1602760" y="15617"/>
                </a:lnTo>
                <a:lnTo>
                  <a:pt x="1614133" y="11911"/>
                </a:lnTo>
                <a:lnTo>
                  <a:pt x="1626034" y="8735"/>
                </a:lnTo>
                <a:lnTo>
                  <a:pt x="1637670" y="6353"/>
                </a:lnTo>
                <a:lnTo>
                  <a:pt x="1649571" y="3970"/>
                </a:lnTo>
                <a:lnTo>
                  <a:pt x="1662001" y="2647"/>
                </a:lnTo>
                <a:lnTo>
                  <a:pt x="1673902" y="1323"/>
                </a:lnTo>
                <a:lnTo>
                  <a:pt x="1686597" y="265"/>
                </a:lnTo>
                <a:lnTo>
                  <a:pt x="1699027" y="0"/>
                </a:lnTo>
                <a:close/>
                <a:moveTo>
                  <a:pt x="445686" y="0"/>
                </a:moveTo>
                <a:lnTo>
                  <a:pt x="458116" y="265"/>
                </a:lnTo>
                <a:lnTo>
                  <a:pt x="470546" y="1323"/>
                </a:lnTo>
                <a:lnTo>
                  <a:pt x="482712" y="2647"/>
                </a:lnTo>
                <a:lnTo>
                  <a:pt x="494877" y="3970"/>
                </a:lnTo>
                <a:lnTo>
                  <a:pt x="507043" y="6353"/>
                </a:lnTo>
                <a:lnTo>
                  <a:pt x="518680" y="8735"/>
                </a:lnTo>
                <a:lnTo>
                  <a:pt x="530316" y="11911"/>
                </a:lnTo>
                <a:lnTo>
                  <a:pt x="541953" y="15617"/>
                </a:lnTo>
                <a:lnTo>
                  <a:pt x="552796" y="19323"/>
                </a:lnTo>
                <a:lnTo>
                  <a:pt x="563904" y="23558"/>
                </a:lnTo>
                <a:lnTo>
                  <a:pt x="574747" y="28058"/>
                </a:lnTo>
                <a:lnTo>
                  <a:pt x="585590" y="33352"/>
                </a:lnTo>
                <a:lnTo>
                  <a:pt x="596169" y="38910"/>
                </a:lnTo>
                <a:lnTo>
                  <a:pt x="606218" y="44734"/>
                </a:lnTo>
                <a:lnTo>
                  <a:pt x="616004" y="51086"/>
                </a:lnTo>
                <a:lnTo>
                  <a:pt x="625525" y="57704"/>
                </a:lnTo>
                <a:lnTo>
                  <a:pt x="635045" y="64586"/>
                </a:lnTo>
                <a:lnTo>
                  <a:pt x="644037" y="71997"/>
                </a:lnTo>
                <a:lnTo>
                  <a:pt x="653029" y="79673"/>
                </a:lnTo>
                <a:lnTo>
                  <a:pt x="661757" y="87349"/>
                </a:lnTo>
                <a:lnTo>
                  <a:pt x="669955" y="95555"/>
                </a:lnTo>
                <a:lnTo>
                  <a:pt x="677625" y="104290"/>
                </a:lnTo>
                <a:lnTo>
                  <a:pt x="685294" y="113025"/>
                </a:lnTo>
                <a:lnTo>
                  <a:pt x="692699" y="122289"/>
                </a:lnTo>
                <a:lnTo>
                  <a:pt x="699576" y="131818"/>
                </a:lnTo>
                <a:lnTo>
                  <a:pt x="706452" y="141347"/>
                </a:lnTo>
                <a:lnTo>
                  <a:pt x="712534" y="151141"/>
                </a:lnTo>
                <a:lnTo>
                  <a:pt x="718353" y="161464"/>
                </a:lnTo>
                <a:lnTo>
                  <a:pt x="723907" y="171787"/>
                </a:lnTo>
                <a:lnTo>
                  <a:pt x="729196" y="182375"/>
                </a:lnTo>
                <a:lnTo>
                  <a:pt x="733692" y="193492"/>
                </a:lnTo>
                <a:lnTo>
                  <a:pt x="738188" y="204080"/>
                </a:lnTo>
                <a:lnTo>
                  <a:pt x="731841" y="211492"/>
                </a:lnTo>
                <a:lnTo>
                  <a:pt x="726022" y="218903"/>
                </a:lnTo>
                <a:lnTo>
                  <a:pt x="720204" y="226844"/>
                </a:lnTo>
                <a:lnTo>
                  <a:pt x="714386" y="234520"/>
                </a:lnTo>
                <a:lnTo>
                  <a:pt x="709096" y="242196"/>
                </a:lnTo>
                <a:lnTo>
                  <a:pt x="703543" y="250137"/>
                </a:lnTo>
                <a:lnTo>
                  <a:pt x="698253" y="258078"/>
                </a:lnTo>
                <a:lnTo>
                  <a:pt x="693493" y="266548"/>
                </a:lnTo>
                <a:lnTo>
                  <a:pt x="688468" y="274754"/>
                </a:lnTo>
                <a:lnTo>
                  <a:pt x="683972" y="283224"/>
                </a:lnTo>
                <a:lnTo>
                  <a:pt x="679476" y="291694"/>
                </a:lnTo>
                <a:lnTo>
                  <a:pt x="675244" y="300429"/>
                </a:lnTo>
                <a:lnTo>
                  <a:pt x="671013" y="309164"/>
                </a:lnTo>
                <a:lnTo>
                  <a:pt x="666782" y="317899"/>
                </a:lnTo>
                <a:lnTo>
                  <a:pt x="663079" y="326899"/>
                </a:lnTo>
                <a:lnTo>
                  <a:pt x="659905" y="335898"/>
                </a:lnTo>
                <a:lnTo>
                  <a:pt x="656467" y="345163"/>
                </a:lnTo>
                <a:lnTo>
                  <a:pt x="653294" y="354427"/>
                </a:lnTo>
                <a:lnTo>
                  <a:pt x="650385" y="363691"/>
                </a:lnTo>
                <a:lnTo>
                  <a:pt x="647475" y="372956"/>
                </a:lnTo>
                <a:lnTo>
                  <a:pt x="645095" y="382485"/>
                </a:lnTo>
                <a:lnTo>
                  <a:pt x="642450" y="392014"/>
                </a:lnTo>
                <a:lnTo>
                  <a:pt x="640335" y="401808"/>
                </a:lnTo>
                <a:lnTo>
                  <a:pt x="638483" y="411337"/>
                </a:lnTo>
                <a:lnTo>
                  <a:pt x="636632" y="421395"/>
                </a:lnTo>
                <a:lnTo>
                  <a:pt x="635574" y="431189"/>
                </a:lnTo>
                <a:lnTo>
                  <a:pt x="633988" y="440982"/>
                </a:lnTo>
                <a:lnTo>
                  <a:pt x="632930" y="451306"/>
                </a:lnTo>
                <a:lnTo>
                  <a:pt x="632136" y="461099"/>
                </a:lnTo>
                <a:lnTo>
                  <a:pt x="631872" y="471158"/>
                </a:lnTo>
                <a:lnTo>
                  <a:pt x="631078" y="481481"/>
                </a:lnTo>
                <a:lnTo>
                  <a:pt x="631078" y="491804"/>
                </a:lnTo>
                <a:lnTo>
                  <a:pt x="631078" y="500539"/>
                </a:lnTo>
                <a:lnTo>
                  <a:pt x="631343" y="508744"/>
                </a:lnTo>
                <a:lnTo>
                  <a:pt x="632665" y="525685"/>
                </a:lnTo>
                <a:lnTo>
                  <a:pt x="634516" y="542890"/>
                </a:lnTo>
                <a:lnTo>
                  <a:pt x="636897" y="559301"/>
                </a:lnTo>
                <a:lnTo>
                  <a:pt x="626847" y="566713"/>
                </a:lnTo>
                <a:lnTo>
                  <a:pt x="616268" y="573860"/>
                </a:lnTo>
                <a:lnTo>
                  <a:pt x="605954" y="580742"/>
                </a:lnTo>
                <a:lnTo>
                  <a:pt x="594846" y="587094"/>
                </a:lnTo>
                <a:lnTo>
                  <a:pt x="583739" y="592918"/>
                </a:lnTo>
                <a:lnTo>
                  <a:pt x="572102" y="598211"/>
                </a:lnTo>
                <a:lnTo>
                  <a:pt x="560201" y="603241"/>
                </a:lnTo>
                <a:lnTo>
                  <a:pt x="548300" y="607741"/>
                </a:lnTo>
                <a:lnTo>
                  <a:pt x="536399" y="611711"/>
                </a:lnTo>
                <a:lnTo>
                  <a:pt x="523969" y="615152"/>
                </a:lnTo>
                <a:lnTo>
                  <a:pt x="511274" y="618328"/>
                </a:lnTo>
                <a:lnTo>
                  <a:pt x="498316" y="620711"/>
                </a:lnTo>
                <a:lnTo>
                  <a:pt x="485357" y="622563"/>
                </a:lnTo>
                <a:lnTo>
                  <a:pt x="472398" y="624152"/>
                </a:lnTo>
                <a:lnTo>
                  <a:pt x="458910" y="625210"/>
                </a:lnTo>
                <a:lnTo>
                  <a:pt x="445686" y="625475"/>
                </a:lnTo>
                <a:lnTo>
                  <a:pt x="437752" y="625210"/>
                </a:lnTo>
                <a:lnTo>
                  <a:pt x="429554" y="624681"/>
                </a:lnTo>
                <a:lnTo>
                  <a:pt x="421620" y="624416"/>
                </a:lnTo>
                <a:lnTo>
                  <a:pt x="413686" y="623622"/>
                </a:lnTo>
                <a:lnTo>
                  <a:pt x="406016" y="622828"/>
                </a:lnTo>
                <a:lnTo>
                  <a:pt x="398082" y="621769"/>
                </a:lnTo>
                <a:lnTo>
                  <a:pt x="390148" y="620446"/>
                </a:lnTo>
                <a:lnTo>
                  <a:pt x="382479" y="618858"/>
                </a:lnTo>
                <a:lnTo>
                  <a:pt x="375073" y="617270"/>
                </a:lnTo>
                <a:lnTo>
                  <a:pt x="367404" y="615417"/>
                </a:lnTo>
                <a:lnTo>
                  <a:pt x="359999" y="613299"/>
                </a:lnTo>
                <a:lnTo>
                  <a:pt x="352594" y="611182"/>
                </a:lnTo>
                <a:lnTo>
                  <a:pt x="345453" y="608799"/>
                </a:lnTo>
                <a:lnTo>
                  <a:pt x="338312" y="606152"/>
                </a:lnTo>
                <a:lnTo>
                  <a:pt x="331172" y="603505"/>
                </a:lnTo>
                <a:lnTo>
                  <a:pt x="324031" y="600858"/>
                </a:lnTo>
                <a:lnTo>
                  <a:pt x="317155" y="597682"/>
                </a:lnTo>
                <a:lnTo>
                  <a:pt x="310279" y="594506"/>
                </a:lnTo>
                <a:lnTo>
                  <a:pt x="296791" y="587359"/>
                </a:lnTo>
                <a:lnTo>
                  <a:pt x="283568" y="579948"/>
                </a:lnTo>
                <a:lnTo>
                  <a:pt x="271138" y="572007"/>
                </a:lnTo>
                <a:lnTo>
                  <a:pt x="258708" y="563007"/>
                </a:lnTo>
                <a:lnTo>
                  <a:pt x="247071" y="553743"/>
                </a:lnTo>
                <a:lnTo>
                  <a:pt x="235699" y="543949"/>
                </a:lnTo>
                <a:lnTo>
                  <a:pt x="224856" y="533891"/>
                </a:lnTo>
                <a:lnTo>
                  <a:pt x="214277" y="523038"/>
                </a:lnTo>
                <a:lnTo>
                  <a:pt x="204756" y="511656"/>
                </a:lnTo>
                <a:lnTo>
                  <a:pt x="195235" y="499480"/>
                </a:lnTo>
                <a:lnTo>
                  <a:pt x="186508" y="487569"/>
                </a:lnTo>
                <a:lnTo>
                  <a:pt x="178574" y="474863"/>
                </a:lnTo>
                <a:lnTo>
                  <a:pt x="170904" y="461629"/>
                </a:lnTo>
                <a:lnTo>
                  <a:pt x="164028" y="448129"/>
                </a:lnTo>
                <a:lnTo>
                  <a:pt x="161119" y="441247"/>
                </a:lnTo>
                <a:lnTo>
                  <a:pt x="157945" y="434630"/>
                </a:lnTo>
                <a:lnTo>
                  <a:pt x="154772" y="427483"/>
                </a:lnTo>
                <a:lnTo>
                  <a:pt x="152392" y="420072"/>
                </a:lnTo>
                <a:lnTo>
                  <a:pt x="149747" y="412925"/>
                </a:lnTo>
                <a:lnTo>
                  <a:pt x="147367" y="405513"/>
                </a:lnTo>
                <a:lnTo>
                  <a:pt x="145251" y="398102"/>
                </a:lnTo>
                <a:lnTo>
                  <a:pt x="143135" y="390690"/>
                </a:lnTo>
                <a:lnTo>
                  <a:pt x="141284" y="383279"/>
                </a:lnTo>
                <a:lnTo>
                  <a:pt x="139697" y="375603"/>
                </a:lnTo>
                <a:lnTo>
                  <a:pt x="138110" y="367927"/>
                </a:lnTo>
                <a:lnTo>
                  <a:pt x="137052" y="360250"/>
                </a:lnTo>
                <a:lnTo>
                  <a:pt x="135730" y="352574"/>
                </a:lnTo>
                <a:lnTo>
                  <a:pt x="134937" y="344898"/>
                </a:lnTo>
                <a:lnTo>
                  <a:pt x="134143" y="336693"/>
                </a:lnTo>
                <a:lnTo>
                  <a:pt x="133614" y="328752"/>
                </a:lnTo>
                <a:lnTo>
                  <a:pt x="133350" y="320811"/>
                </a:lnTo>
                <a:lnTo>
                  <a:pt x="133350" y="312870"/>
                </a:lnTo>
                <a:lnTo>
                  <a:pt x="133350" y="304664"/>
                </a:lnTo>
                <a:lnTo>
                  <a:pt x="133614" y="296723"/>
                </a:lnTo>
                <a:lnTo>
                  <a:pt x="134143" y="288783"/>
                </a:lnTo>
                <a:lnTo>
                  <a:pt x="134937" y="280577"/>
                </a:lnTo>
                <a:lnTo>
                  <a:pt x="135730" y="272901"/>
                </a:lnTo>
                <a:lnTo>
                  <a:pt x="137052" y="265225"/>
                </a:lnTo>
                <a:lnTo>
                  <a:pt x="138110" y="257549"/>
                </a:lnTo>
                <a:lnTo>
                  <a:pt x="139697" y="249872"/>
                </a:lnTo>
                <a:lnTo>
                  <a:pt x="141284" y="242196"/>
                </a:lnTo>
                <a:lnTo>
                  <a:pt x="143135" y="234785"/>
                </a:lnTo>
                <a:lnTo>
                  <a:pt x="145251" y="227109"/>
                </a:lnTo>
                <a:lnTo>
                  <a:pt x="147367" y="219962"/>
                </a:lnTo>
                <a:lnTo>
                  <a:pt x="149747" y="212550"/>
                </a:lnTo>
                <a:lnTo>
                  <a:pt x="152392" y="205139"/>
                </a:lnTo>
                <a:lnTo>
                  <a:pt x="154772" y="197992"/>
                </a:lnTo>
                <a:lnTo>
                  <a:pt x="157945" y="190845"/>
                </a:lnTo>
                <a:lnTo>
                  <a:pt x="161119" y="184228"/>
                </a:lnTo>
                <a:lnTo>
                  <a:pt x="164028" y="177081"/>
                </a:lnTo>
                <a:lnTo>
                  <a:pt x="170904" y="163846"/>
                </a:lnTo>
                <a:lnTo>
                  <a:pt x="178574" y="150612"/>
                </a:lnTo>
                <a:lnTo>
                  <a:pt x="186508" y="137906"/>
                </a:lnTo>
                <a:lnTo>
                  <a:pt x="195235" y="125466"/>
                </a:lnTo>
                <a:lnTo>
                  <a:pt x="204756" y="113819"/>
                </a:lnTo>
                <a:lnTo>
                  <a:pt x="214277" y="102437"/>
                </a:lnTo>
                <a:lnTo>
                  <a:pt x="224856" y="91585"/>
                </a:lnTo>
                <a:lnTo>
                  <a:pt x="235699" y="81526"/>
                </a:lnTo>
                <a:lnTo>
                  <a:pt x="247071" y="71732"/>
                </a:lnTo>
                <a:lnTo>
                  <a:pt x="258708" y="62468"/>
                </a:lnTo>
                <a:lnTo>
                  <a:pt x="271138" y="53468"/>
                </a:lnTo>
                <a:lnTo>
                  <a:pt x="283568" y="45528"/>
                </a:lnTo>
                <a:lnTo>
                  <a:pt x="296791" y="38116"/>
                </a:lnTo>
                <a:lnTo>
                  <a:pt x="310279" y="30969"/>
                </a:lnTo>
                <a:lnTo>
                  <a:pt x="317155" y="27793"/>
                </a:lnTo>
                <a:lnTo>
                  <a:pt x="324031" y="24881"/>
                </a:lnTo>
                <a:lnTo>
                  <a:pt x="331172" y="21970"/>
                </a:lnTo>
                <a:lnTo>
                  <a:pt x="338312" y="19323"/>
                </a:lnTo>
                <a:lnTo>
                  <a:pt x="345453" y="16676"/>
                </a:lnTo>
                <a:lnTo>
                  <a:pt x="352594" y="14294"/>
                </a:lnTo>
                <a:lnTo>
                  <a:pt x="359999" y="12176"/>
                </a:lnTo>
                <a:lnTo>
                  <a:pt x="367404" y="10058"/>
                </a:lnTo>
                <a:lnTo>
                  <a:pt x="375073" y="8206"/>
                </a:lnTo>
                <a:lnTo>
                  <a:pt x="382479" y="6617"/>
                </a:lnTo>
                <a:lnTo>
                  <a:pt x="390148" y="5029"/>
                </a:lnTo>
                <a:lnTo>
                  <a:pt x="398082" y="3706"/>
                </a:lnTo>
                <a:lnTo>
                  <a:pt x="406016" y="2912"/>
                </a:lnTo>
                <a:lnTo>
                  <a:pt x="413686" y="1853"/>
                </a:lnTo>
                <a:lnTo>
                  <a:pt x="421620" y="1059"/>
                </a:lnTo>
                <a:lnTo>
                  <a:pt x="429554" y="794"/>
                </a:lnTo>
                <a:lnTo>
                  <a:pt x="437752" y="265"/>
                </a:lnTo>
                <a:lnTo>
                  <a:pt x="445686" y="0"/>
                </a:lnTo>
                <a:close/>
              </a:path>
            </a:pathLst>
          </a:custGeom>
          <a:solidFill>
            <a:srgbClr val="01ACB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7925053" y="5385973"/>
            <a:ext cx="764507" cy="764507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rgbClr val="FFB85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3087367" y="5341586"/>
            <a:ext cx="895055" cy="853284"/>
          </a:xfrm>
          <a:custGeom>
            <a:avLst/>
            <a:gdLst>
              <a:gd name="T0" fmla="*/ 809074 w 1703388"/>
              <a:gd name="T1" fmla="*/ 1478228 h 1624013"/>
              <a:gd name="T2" fmla="*/ 791320 w 1703388"/>
              <a:gd name="T3" fmla="*/ 1498504 h 1624013"/>
              <a:gd name="T4" fmla="*/ 767225 w 1703388"/>
              <a:gd name="T5" fmla="*/ 1669343 h 1624013"/>
              <a:gd name="T6" fmla="*/ 784979 w 1703388"/>
              <a:gd name="T7" fmla="*/ 1689619 h 1624013"/>
              <a:gd name="T8" fmla="*/ 1094912 w 1703388"/>
              <a:gd name="T9" fmla="*/ 1696209 h 1624013"/>
              <a:gd name="T10" fmla="*/ 1123318 w 1703388"/>
              <a:gd name="T11" fmla="*/ 1687592 h 1624013"/>
              <a:gd name="T12" fmla="*/ 1138790 w 1703388"/>
              <a:gd name="T13" fmla="*/ 1665793 h 1624013"/>
              <a:gd name="T14" fmla="*/ 1112159 w 1703388"/>
              <a:gd name="T15" fmla="*/ 1494956 h 1624013"/>
              <a:gd name="T16" fmla="*/ 1091869 w 1703388"/>
              <a:gd name="T17" fmla="*/ 1476453 h 1624013"/>
              <a:gd name="T18" fmla="*/ 420515 w 1703388"/>
              <a:gd name="T19" fmla="*/ 1084591 h 1624013"/>
              <a:gd name="T20" fmla="*/ 1484232 w 1703388"/>
              <a:gd name="T21" fmla="*/ 1089660 h 1624013"/>
              <a:gd name="T22" fmla="*/ 991959 w 1703388"/>
              <a:gd name="T23" fmla="*/ 702499 h 1624013"/>
              <a:gd name="T24" fmla="*/ 840325 w 1703388"/>
              <a:gd name="T25" fmla="*/ 542724 h 1624013"/>
              <a:gd name="T26" fmla="*/ 585098 w 1703388"/>
              <a:gd name="T27" fmla="*/ 161549 h 1624013"/>
              <a:gd name="T28" fmla="*/ 552147 w 1703388"/>
              <a:gd name="T29" fmla="*/ 161549 h 1624013"/>
              <a:gd name="T30" fmla="*/ 946033 w 1703388"/>
              <a:gd name="T31" fmla="*/ 19770 h 1624013"/>
              <a:gd name="T32" fmla="*/ 936648 w 1703388"/>
              <a:gd name="T33" fmla="*/ 33458 h 1624013"/>
              <a:gd name="T34" fmla="*/ 943496 w 1703388"/>
              <a:gd name="T35" fmla="*/ 53482 h 1624013"/>
              <a:gd name="T36" fmla="*/ 970128 w 1703388"/>
              <a:gd name="T37" fmla="*/ 54496 h 1624013"/>
              <a:gd name="T38" fmla="*/ 979258 w 1703388"/>
              <a:gd name="T39" fmla="*/ 40556 h 1624013"/>
              <a:gd name="T40" fmla="*/ 972156 w 1703388"/>
              <a:gd name="T41" fmla="*/ 20784 h 1624013"/>
              <a:gd name="T42" fmla="*/ 227758 w 1703388"/>
              <a:gd name="T43" fmla="*/ 0 h 1624013"/>
              <a:gd name="T44" fmla="*/ 1692713 w 1703388"/>
              <a:gd name="T45" fmla="*/ 2281 h 1624013"/>
              <a:gd name="T46" fmla="*/ 1716554 w 1703388"/>
              <a:gd name="T47" fmla="*/ 12167 h 1624013"/>
              <a:gd name="T48" fmla="*/ 1735324 w 1703388"/>
              <a:gd name="T49" fmla="*/ 28389 h 1624013"/>
              <a:gd name="T50" fmla="*/ 1746990 w 1703388"/>
              <a:gd name="T51" fmla="*/ 49427 h 1624013"/>
              <a:gd name="T52" fmla="*/ 1750794 w 1703388"/>
              <a:gd name="T53" fmla="*/ 1014127 h 1624013"/>
              <a:gd name="T54" fmla="*/ 1745976 w 1703388"/>
              <a:gd name="T55" fmla="*/ 1038460 h 1624013"/>
              <a:gd name="T56" fmla="*/ 1733040 w 1703388"/>
              <a:gd name="T57" fmla="*/ 1058990 h 1624013"/>
              <a:gd name="T58" fmla="*/ 1713257 w 1703388"/>
              <a:gd name="T59" fmla="*/ 1074452 h 1624013"/>
              <a:gd name="T60" fmla="*/ 1688909 w 1703388"/>
              <a:gd name="T61" fmla="*/ 1083070 h 1624013"/>
              <a:gd name="T62" fmla="*/ 1619162 w 1703388"/>
              <a:gd name="T63" fmla="*/ 1089660 h 1624013"/>
              <a:gd name="T64" fmla="*/ 1688402 w 1703388"/>
              <a:gd name="T65" fmla="*/ 1097011 h 1624013"/>
              <a:gd name="T66" fmla="*/ 1711229 w 1703388"/>
              <a:gd name="T67" fmla="*/ 1105882 h 1624013"/>
              <a:gd name="T68" fmla="*/ 1733294 w 1703388"/>
              <a:gd name="T69" fmla="*/ 1127681 h 1624013"/>
              <a:gd name="T70" fmla="*/ 1905000 w 1703388"/>
              <a:gd name="T71" fmla="*/ 1740820 h 1624013"/>
              <a:gd name="T72" fmla="*/ 1900435 w 1703388"/>
              <a:gd name="T73" fmla="*/ 1766674 h 1624013"/>
              <a:gd name="T74" fmla="*/ 1887500 w 1703388"/>
              <a:gd name="T75" fmla="*/ 1788472 h 1624013"/>
              <a:gd name="T76" fmla="*/ 1867970 w 1703388"/>
              <a:gd name="T77" fmla="*/ 1804947 h 1624013"/>
              <a:gd name="T78" fmla="*/ 1843368 w 1703388"/>
              <a:gd name="T79" fmla="*/ 1814579 h 1624013"/>
              <a:gd name="T80" fmla="*/ 69241 w 1703388"/>
              <a:gd name="T81" fmla="*/ 1815593 h 1624013"/>
              <a:gd name="T82" fmla="*/ 43624 w 1703388"/>
              <a:gd name="T83" fmla="*/ 1808750 h 1624013"/>
              <a:gd name="T84" fmla="*/ 22573 w 1703388"/>
              <a:gd name="T85" fmla="*/ 1794049 h 1624013"/>
              <a:gd name="T86" fmla="*/ 7609 w 1703388"/>
              <a:gd name="T87" fmla="*/ 1773517 h 1624013"/>
              <a:gd name="T88" fmla="*/ 508 w 1703388"/>
              <a:gd name="T89" fmla="*/ 1748678 h 1624013"/>
              <a:gd name="T90" fmla="*/ 165365 w 1703388"/>
              <a:gd name="T91" fmla="*/ 1142635 h 1624013"/>
              <a:gd name="T92" fmla="*/ 191490 w 1703388"/>
              <a:gd name="T93" fmla="*/ 1108924 h 1624013"/>
              <a:gd name="T94" fmla="*/ 213047 w 1703388"/>
              <a:gd name="T95" fmla="*/ 1098025 h 1624013"/>
              <a:gd name="T96" fmla="*/ 286093 w 1703388"/>
              <a:gd name="T97" fmla="*/ 1092448 h 1624013"/>
              <a:gd name="T98" fmla="*/ 219896 w 1703388"/>
              <a:gd name="T99" fmla="*/ 1083831 h 1624013"/>
              <a:gd name="T100" fmla="*/ 194787 w 1703388"/>
              <a:gd name="T101" fmla="*/ 1075972 h 1624013"/>
              <a:gd name="T102" fmla="*/ 174497 w 1703388"/>
              <a:gd name="T103" fmla="*/ 1061778 h 1624013"/>
              <a:gd name="T104" fmla="*/ 160547 w 1703388"/>
              <a:gd name="T105" fmla="*/ 1041502 h 1624013"/>
              <a:gd name="T106" fmla="*/ 154460 w 1703388"/>
              <a:gd name="T107" fmla="*/ 1017675 h 1624013"/>
              <a:gd name="T108" fmla="*/ 156996 w 1703388"/>
              <a:gd name="T109" fmla="*/ 52975 h 1624013"/>
              <a:gd name="T110" fmla="*/ 167649 w 1703388"/>
              <a:gd name="T111" fmla="*/ 31177 h 1624013"/>
              <a:gd name="T112" fmla="*/ 185403 w 1703388"/>
              <a:gd name="T113" fmla="*/ 14194 h 1624013"/>
              <a:gd name="T114" fmla="*/ 208736 w 1703388"/>
              <a:gd name="T115" fmla="*/ 3296 h 162401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703388" h="1624013">
                <a:moveTo>
                  <a:pt x="746125" y="1315983"/>
                </a:moveTo>
                <a:lnTo>
                  <a:pt x="742043" y="1316210"/>
                </a:lnTo>
                <a:lnTo>
                  <a:pt x="737961" y="1316663"/>
                </a:lnTo>
                <a:lnTo>
                  <a:pt x="734333" y="1317570"/>
                </a:lnTo>
                <a:lnTo>
                  <a:pt x="730477" y="1318930"/>
                </a:lnTo>
                <a:lnTo>
                  <a:pt x="727075" y="1320290"/>
                </a:lnTo>
                <a:lnTo>
                  <a:pt x="723447" y="1321877"/>
                </a:lnTo>
                <a:lnTo>
                  <a:pt x="720499" y="1323690"/>
                </a:lnTo>
                <a:lnTo>
                  <a:pt x="717550" y="1326183"/>
                </a:lnTo>
                <a:lnTo>
                  <a:pt x="715056" y="1328450"/>
                </a:lnTo>
                <a:lnTo>
                  <a:pt x="712788" y="1331170"/>
                </a:lnTo>
                <a:lnTo>
                  <a:pt x="710520" y="1334116"/>
                </a:lnTo>
                <a:lnTo>
                  <a:pt x="708933" y="1336836"/>
                </a:lnTo>
                <a:lnTo>
                  <a:pt x="707572" y="1340009"/>
                </a:lnTo>
                <a:lnTo>
                  <a:pt x="706665" y="1343409"/>
                </a:lnTo>
                <a:lnTo>
                  <a:pt x="705984" y="1346582"/>
                </a:lnTo>
                <a:lnTo>
                  <a:pt x="705984" y="1350209"/>
                </a:lnTo>
                <a:lnTo>
                  <a:pt x="684213" y="1482805"/>
                </a:lnTo>
                <a:lnTo>
                  <a:pt x="684440" y="1486204"/>
                </a:lnTo>
                <a:lnTo>
                  <a:pt x="685120" y="1489604"/>
                </a:lnTo>
                <a:lnTo>
                  <a:pt x="686027" y="1492778"/>
                </a:lnTo>
                <a:lnTo>
                  <a:pt x="687388" y="1495951"/>
                </a:lnTo>
                <a:lnTo>
                  <a:pt x="689202" y="1499124"/>
                </a:lnTo>
                <a:lnTo>
                  <a:pt x="691243" y="1501844"/>
                </a:lnTo>
                <a:lnTo>
                  <a:pt x="693511" y="1504564"/>
                </a:lnTo>
                <a:lnTo>
                  <a:pt x="696233" y="1506830"/>
                </a:lnTo>
                <a:lnTo>
                  <a:pt x="698954" y="1509097"/>
                </a:lnTo>
                <a:lnTo>
                  <a:pt x="701902" y="1510910"/>
                </a:lnTo>
                <a:lnTo>
                  <a:pt x="705304" y="1512950"/>
                </a:lnTo>
                <a:lnTo>
                  <a:pt x="708706" y="1514310"/>
                </a:lnTo>
                <a:lnTo>
                  <a:pt x="712561" y="1515443"/>
                </a:lnTo>
                <a:lnTo>
                  <a:pt x="716417" y="1516123"/>
                </a:lnTo>
                <a:lnTo>
                  <a:pt x="720499" y="1516803"/>
                </a:lnTo>
                <a:lnTo>
                  <a:pt x="724354" y="1516803"/>
                </a:lnTo>
                <a:lnTo>
                  <a:pt x="979034" y="1516803"/>
                </a:lnTo>
                <a:lnTo>
                  <a:pt x="982890" y="1516803"/>
                </a:lnTo>
                <a:lnTo>
                  <a:pt x="986972" y="1516123"/>
                </a:lnTo>
                <a:lnTo>
                  <a:pt x="990827" y="1515443"/>
                </a:lnTo>
                <a:lnTo>
                  <a:pt x="994683" y="1514310"/>
                </a:lnTo>
                <a:lnTo>
                  <a:pt x="998084" y="1512950"/>
                </a:lnTo>
                <a:lnTo>
                  <a:pt x="1001486" y="1510910"/>
                </a:lnTo>
                <a:lnTo>
                  <a:pt x="1004434" y="1509097"/>
                </a:lnTo>
                <a:lnTo>
                  <a:pt x="1007156" y="1506830"/>
                </a:lnTo>
                <a:lnTo>
                  <a:pt x="1009877" y="1504564"/>
                </a:lnTo>
                <a:lnTo>
                  <a:pt x="1012145" y="1501844"/>
                </a:lnTo>
                <a:lnTo>
                  <a:pt x="1014186" y="1499124"/>
                </a:lnTo>
                <a:lnTo>
                  <a:pt x="1016001" y="1495951"/>
                </a:lnTo>
                <a:lnTo>
                  <a:pt x="1017361" y="1492778"/>
                </a:lnTo>
                <a:lnTo>
                  <a:pt x="1018268" y="1489604"/>
                </a:lnTo>
                <a:lnTo>
                  <a:pt x="1018949" y="1486204"/>
                </a:lnTo>
                <a:lnTo>
                  <a:pt x="1019176" y="1482805"/>
                </a:lnTo>
                <a:lnTo>
                  <a:pt x="997404" y="1350209"/>
                </a:lnTo>
                <a:lnTo>
                  <a:pt x="997404" y="1346582"/>
                </a:lnTo>
                <a:lnTo>
                  <a:pt x="996724" y="1343409"/>
                </a:lnTo>
                <a:lnTo>
                  <a:pt x="995817" y="1340009"/>
                </a:lnTo>
                <a:lnTo>
                  <a:pt x="994456" y="1336836"/>
                </a:lnTo>
                <a:lnTo>
                  <a:pt x="992868" y="1334116"/>
                </a:lnTo>
                <a:lnTo>
                  <a:pt x="990601" y="1331170"/>
                </a:lnTo>
                <a:lnTo>
                  <a:pt x="988333" y="1328450"/>
                </a:lnTo>
                <a:lnTo>
                  <a:pt x="985838" y="1326183"/>
                </a:lnTo>
                <a:lnTo>
                  <a:pt x="982890" y="1323690"/>
                </a:lnTo>
                <a:lnTo>
                  <a:pt x="979942" y="1321877"/>
                </a:lnTo>
                <a:lnTo>
                  <a:pt x="976313" y="1320290"/>
                </a:lnTo>
                <a:lnTo>
                  <a:pt x="972911" y="1318930"/>
                </a:lnTo>
                <a:lnTo>
                  <a:pt x="969056" y="1317570"/>
                </a:lnTo>
                <a:lnTo>
                  <a:pt x="965427" y="1316663"/>
                </a:lnTo>
                <a:lnTo>
                  <a:pt x="961345" y="1316210"/>
                </a:lnTo>
                <a:lnTo>
                  <a:pt x="957263" y="1315983"/>
                </a:lnTo>
                <a:lnTo>
                  <a:pt x="746125" y="1315983"/>
                </a:lnTo>
                <a:close/>
                <a:moveTo>
                  <a:pt x="376011" y="969875"/>
                </a:moveTo>
                <a:lnTo>
                  <a:pt x="376238" y="972141"/>
                </a:lnTo>
                <a:lnTo>
                  <a:pt x="376238" y="974408"/>
                </a:lnTo>
                <a:lnTo>
                  <a:pt x="376238" y="976901"/>
                </a:lnTo>
                <a:lnTo>
                  <a:pt x="375784" y="979848"/>
                </a:lnTo>
                <a:lnTo>
                  <a:pt x="1327604" y="979848"/>
                </a:lnTo>
                <a:lnTo>
                  <a:pt x="1327151" y="976901"/>
                </a:lnTo>
                <a:lnTo>
                  <a:pt x="1327151" y="974408"/>
                </a:lnTo>
                <a:lnTo>
                  <a:pt x="1327151" y="972141"/>
                </a:lnTo>
                <a:lnTo>
                  <a:pt x="1327377" y="969875"/>
                </a:lnTo>
                <a:lnTo>
                  <a:pt x="376011" y="969875"/>
                </a:lnTo>
                <a:close/>
                <a:moveTo>
                  <a:pt x="1190625" y="246062"/>
                </a:moveTo>
                <a:lnTo>
                  <a:pt x="1179043" y="466952"/>
                </a:lnTo>
                <a:lnTo>
                  <a:pt x="1105004" y="394834"/>
                </a:lnTo>
                <a:lnTo>
                  <a:pt x="886977" y="628196"/>
                </a:lnTo>
                <a:lnTo>
                  <a:pt x="869943" y="612775"/>
                </a:lnTo>
                <a:lnTo>
                  <a:pt x="821114" y="566964"/>
                </a:lnTo>
                <a:lnTo>
                  <a:pt x="810667" y="557212"/>
                </a:lnTo>
                <a:lnTo>
                  <a:pt x="624436" y="758825"/>
                </a:lnTo>
                <a:lnTo>
                  <a:pt x="558800" y="693284"/>
                </a:lnTo>
                <a:lnTo>
                  <a:pt x="695067" y="545193"/>
                </a:lnTo>
                <a:lnTo>
                  <a:pt x="751391" y="485321"/>
                </a:lnTo>
                <a:lnTo>
                  <a:pt x="808169" y="425450"/>
                </a:lnTo>
                <a:lnTo>
                  <a:pt x="890838" y="502557"/>
                </a:lnTo>
                <a:lnTo>
                  <a:pt x="1044819" y="339498"/>
                </a:lnTo>
                <a:lnTo>
                  <a:pt x="970781" y="267607"/>
                </a:lnTo>
                <a:lnTo>
                  <a:pt x="1190625" y="246062"/>
                </a:lnTo>
                <a:close/>
                <a:moveTo>
                  <a:pt x="493712" y="144462"/>
                </a:moveTo>
                <a:lnTo>
                  <a:pt x="523175" y="144462"/>
                </a:lnTo>
                <a:lnTo>
                  <a:pt x="523175" y="796255"/>
                </a:lnTo>
                <a:lnTo>
                  <a:pt x="1174750" y="796255"/>
                </a:lnTo>
                <a:lnTo>
                  <a:pt x="1174750" y="825500"/>
                </a:lnTo>
                <a:lnTo>
                  <a:pt x="523175" y="825500"/>
                </a:lnTo>
                <a:lnTo>
                  <a:pt x="493712" y="825500"/>
                </a:lnTo>
                <a:lnTo>
                  <a:pt x="493712" y="796255"/>
                </a:lnTo>
                <a:lnTo>
                  <a:pt x="493712" y="144462"/>
                </a:lnTo>
                <a:close/>
                <a:moveTo>
                  <a:pt x="207282" y="64825"/>
                </a:moveTo>
                <a:lnTo>
                  <a:pt x="207282" y="905277"/>
                </a:lnTo>
                <a:lnTo>
                  <a:pt x="1496106" y="905277"/>
                </a:lnTo>
                <a:lnTo>
                  <a:pt x="1496106" y="64825"/>
                </a:lnTo>
                <a:lnTo>
                  <a:pt x="207282" y="64825"/>
                </a:lnTo>
                <a:close/>
                <a:moveTo>
                  <a:pt x="846818" y="17453"/>
                </a:moveTo>
                <a:lnTo>
                  <a:pt x="845911" y="17679"/>
                </a:lnTo>
                <a:lnTo>
                  <a:pt x="844777" y="18133"/>
                </a:lnTo>
                <a:lnTo>
                  <a:pt x="843643" y="18586"/>
                </a:lnTo>
                <a:lnTo>
                  <a:pt x="841829" y="19946"/>
                </a:lnTo>
                <a:lnTo>
                  <a:pt x="840468" y="21986"/>
                </a:lnTo>
                <a:lnTo>
                  <a:pt x="839108" y="24479"/>
                </a:lnTo>
                <a:lnTo>
                  <a:pt x="838200" y="26973"/>
                </a:lnTo>
                <a:lnTo>
                  <a:pt x="837520" y="29919"/>
                </a:lnTo>
                <a:lnTo>
                  <a:pt x="837520" y="33319"/>
                </a:lnTo>
                <a:lnTo>
                  <a:pt x="837520" y="36266"/>
                </a:lnTo>
                <a:lnTo>
                  <a:pt x="838200" y="39439"/>
                </a:lnTo>
                <a:lnTo>
                  <a:pt x="839108" y="41932"/>
                </a:lnTo>
                <a:lnTo>
                  <a:pt x="840468" y="44199"/>
                </a:lnTo>
                <a:lnTo>
                  <a:pt x="841829" y="46465"/>
                </a:lnTo>
                <a:lnTo>
                  <a:pt x="843643" y="47825"/>
                </a:lnTo>
                <a:lnTo>
                  <a:pt x="844777" y="48279"/>
                </a:lnTo>
                <a:lnTo>
                  <a:pt x="845911" y="48732"/>
                </a:lnTo>
                <a:lnTo>
                  <a:pt x="846818" y="48959"/>
                </a:lnTo>
                <a:lnTo>
                  <a:pt x="847952" y="48959"/>
                </a:lnTo>
                <a:lnTo>
                  <a:pt x="865188" y="48959"/>
                </a:lnTo>
                <a:lnTo>
                  <a:pt x="866095" y="48959"/>
                </a:lnTo>
                <a:lnTo>
                  <a:pt x="867456" y="48732"/>
                </a:lnTo>
                <a:lnTo>
                  <a:pt x="868363" y="48279"/>
                </a:lnTo>
                <a:lnTo>
                  <a:pt x="869270" y="47825"/>
                </a:lnTo>
                <a:lnTo>
                  <a:pt x="871084" y="46465"/>
                </a:lnTo>
                <a:lnTo>
                  <a:pt x="872445" y="44199"/>
                </a:lnTo>
                <a:lnTo>
                  <a:pt x="874033" y="41932"/>
                </a:lnTo>
                <a:lnTo>
                  <a:pt x="874940" y="39439"/>
                </a:lnTo>
                <a:lnTo>
                  <a:pt x="875620" y="36266"/>
                </a:lnTo>
                <a:lnTo>
                  <a:pt x="875847" y="33319"/>
                </a:lnTo>
                <a:lnTo>
                  <a:pt x="875620" y="29919"/>
                </a:lnTo>
                <a:lnTo>
                  <a:pt x="874940" y="26973"/>
                </a:lnTo>
                <a:lnTo>
                  <a:pt x="874033" y="24479"/>
                </a:lnTo>
                <a:lnTo>
                  <a:pt x="872445" y="21986"/>
                </a:lnTo>
                <a:lnTo>
                  <a:pt x="871084" y="19946"/>
                </a:lnTo>
                <a:lnTo>
                  <a:pt x="869270" y="18586"/>
                </a:lnTo>
                <a:lnTo>
                  <a:pt x="868363" y="18133"/>
                </a:lnTo>
                <a:lnTo>
                  <a:pt x="867456" y="17679"/>
                </a:lnTo>
                <a:lnTo>
                  <a:pt x="866095" y="17453"/>
                </a:lnTo>
                <a:lnTo>
                  <a:pt x="865188" y="17453"/>
                </a:lnTo>
                <a:lnTo>
                  <a:pt x="847952" y="17453"/>
                </a:lnTo>
                <a:lnTo>
                  <a:pt x="846818" y="17453"/>
                </a:lnTo>
                <a:close/>
                <a:moveTo>
                  <a:pt x="203654" y="0"/>
                </a:moveTo>
                <a:lnTo>
                  <a:pt x="207282" y="0"/>
                </a:lnTo>
                <a:lnTo>
                  <a:pt x="1496106" y="0"/>
                </a:lnTo>
                <a:lnTo>
                  <a:pt x="1499961" y="0"/>
                </a:lnTo>
                <a:lnTo>
                  <a:pt x="1503363" y="227"/>
                </a:lnTo>
                <a:lnTo>
                  <a:pt x="1506765" y="680"/>
                </a:lnTo>
                <a:lnTo>
                  <a:pt x="1510167" y="1360"/>
                </a:lnTo>
                <a:lnTo>
                  <a:pt x="1513568" y="2040"/>
                </a:lnTo>
                <a:lnTo>
                  <a:pt x="1516743" y="2947"/>
                </a:lnTo>
                <a:lnTo>
                  <a:pt x="1520145" y="3853"/>
                </a:lnTo>
                <a:lnTo>
                  <a:pt x="1523093" y="4987"/>
                </a:lnTo>
                <a:lnTo>
                  <a:pt x="1526042" y="6347"/>
                </a:lnTo>
                <a:lnTo>
                  <a:pt x="1529217" y="7706"/>
                </a:lnTo>
                <a:lnTo>
                  <a:pt x="1531938" y="9293"/>
                </a:lnTo>
                <a:lnTo>
                  <a:pt x="1534886" y="10880"/>
                </a:lnTo>
                <a:lnTo>
                  <a:pt x="1537608" y="12693"/>
                </a:lnTo>
                <a:lnTo>
                  <a:pt x="1540102" y="14506"/>
                </a:lnTo>
                <a:lnTo>
                  <a:pt x="1542824" y="16546"/>
                </a:lnTo>
                <a:lnTo>
                  <a:pt x="1545092" y="18586"/>
                </a:lnTo>
                <a:lnTo>
                  <a:pt x="1547360" y="20626"/>
                </a:lnTo>
                <a:lnTo>
                  <a:pt x="1549627" y="22893"/>
                </a:lnTo>
                <a:lnTo>
                  <a:pt x="1551669" y="25386"/>
                </a:lnTo>
                <a:lnTo>
                  <a:pt x="1553483" y="27879"/>
                </a:lnTo>
                <a:lnTo>
                  <a:pt x="1555297" y="30372"/>
                </a:lnTo>
                <a:lnTo>
                  <a:pt x="1557111" y="33092"/>
                </a:lnTo>
                <a:lnTo>
                  <a:pt x="1558472" y="35812"/>
                </a:lnTo>
                <a:lnTo>
                  <a:pt x="1559833" y="38759"/>
                </a:lnTo>
                <a:lnTo>
                  <a:pt x="1561194" y="41479"/>
                </a:lnTo>
                <a:lnTo>
                  <a:pt x="1562101" y="44199"/>
                </a:lnTo>
                <a:lnTo>
                  <a:pt x="1563008" y="47372"/>
                </a:lnTo>
                <a:lnTo>
                  <a:pt x="1564142" y="50318"/>
                </a:lnTo>
                <a:lnTo>
                  <a:pt x="1564595" y="53718"/>
                </a:lnTo>
                <a:lnTo>
                  <a:pt x="1565049" y="56665"/>
                </a:lnTo>
                <a:lnTo>
                  <a:pt x="1565276" y="59838"/>
                </a:lnTo>
                <a:lnTo>
                  <a:pt x="1565502" y="63238"/>
                </a:lnTo>
                <a:lnTo>
                  <a:pt x="1565502" y="906864"/>
                </a:lnTo>
                <a:lnTo>
                  <a:pt x="1565276" y="910037"/>
                </a:lnTo>
                <a:lnTo>
                  <a:pt x="1565049" y="913437"/>
                </a:lnTo>
                <a:lnTo>
                  <a:pt x="1564595" y="916383"/>
                </a:lnTo>
                <a:lnTo>
                  <a:pt x="1564142" y="919783"/>
                </a:lnTo>
                <a:lnTo>
                  <a:pt x="1563008" y="922730"/>
                </a:lnTo>
                <a:lnTo>
                  <a:pt x="1562101" y="925676"/>
                </a:lnTo>
                <a:lnTo>
                  <a:pt x="1561194" y="928623"/>
                </a:lnTo>
                <a:lnTo>
                  <a:pt x="1559833" y="931343"/>
                </a:lnTo>
                <a:lnTo>
                  <a:pt x="1558472" y="934289"/>
                </a:lnTo>
                <a:lnTo>
                  <a:pt x="1557111" y="937009"/>
                </a:lnTo>
                <a:lnTo>
                  <a:pt x="1555297" y="939502"/>
                </a:lnTo>
                <a:lnTo>
                  <a:pt x="1553483" y="942222"/>
                </a:lnTo>
                <a:lnTo>
                  <a:pt x="1551669" y="944716"/>
                </a:lnTo>
                <a:lnTo>
                  <a:pt x="1549627" y="946982"/>
                </a:lnTo>
                <a:lnTo>
                  <a:pt x="1547360" y="949475"/>
                </a:lnTo>
                <a:lnTo>
                  <a:pt x="1545092" y="951515"/>
                </a:lnTo>
                <a:lnTo>
                  <a:pt x="1542824" y="953555"/>
                </a:lnTo>
                <a:lnTo>
                  <a:pt x="1540102" y="955369"/>
                </a:lnTo>
                <a:lnTo>
                  <a:pt x="1537608" y="957409"/>
                </a:lnTo>
                <a:lnTo>
                  <a:pt x="1534886" y="959222"/>
                </a:lnTo>
                <a:lnTo>
                  <a:pt x="1531938" y="960808"/>
                </a:lnTo>
                <a:lnTo>
                  <a:pt x="1529217" y="962168"/>
                </a:lnTo>
                <a:lnTo>
                  <a:pt x="1526042" y="963755"/>
                </a:lnTo>
                <a:lnTo>
                  <a:pt x="1523093" y="965115"/>
                </a:lnTo>
                <a:lnTo>
                  <a:pt x="1520145" y="966248"/>
                </a:lnTo>
                <a:lnTo>
                  <a:pt x="1516743" y="967155"/>
                </a:lnTo>
                <a:lnTo>
                  <a:pt x="1513568" y="967835"/>
                </a:lnTo>
                <a:lnTo>
                  <a:pt x="1510167" y="968515"/>
                </a:lnTo>
                <a:lnTo>
                  <a:pt x="1506765" y="969195"/>
                </a:lnTo>
                <a:lnTo>
                  <a:pt x="1503363" y="969648"/>
                </a:lnTo>
                <a:lnTo>
                  <a:pt x="1499961" y="969875"/>
                </a:lnTo>
                <a:lnTo>
                  <a:pt x="1496106" y="969875"/>
                </a:lnTo>
                <a:lnTo>
                  <a:pt x="1447347" y="969875"/>
                </a:lnTo>
                <a:lnTo>
                  <a:pt x="1447801" y="972141"/>
                </a:lnTo>
                <a:lnTo>
                  <a:pt x="1447801" y="974408"/>
                </a:lnTo>
                <a:lnTo>
                  <a:pt x="1447801" y="976901"/>
                </a:lnTo>
                <a:lnTo>
                  <a:pt x="1447347" y="979848"/>
                </a:lnTo>
                <a:lnTo>
                  <a:pt x="1496106" y="979848"/>
                </a:lnTo>
                <a:lnTo>
                  <a:pt x="1499735" y="979848"/>
                </a:lnTo>
                <a:lnTo>
                  <a:pt x="1503136" y="980074"/>
                </a:lnTo>
                <a:lnTo>
                  <a:pt x="1506538" y="980528"/>
                </a:lnTo>
                <a:lnTo>
                  <a:pt x="1509713" y="980981"/>
                </a:lnTo>
                <a:lnTo>
                  <a:pt x="1513115" y="981661"/>
                </a:lnTo>
                <a:lnTo>
                  <a:pt x="1516063" y="982568"/>
                </a:lnTo>
                <a:lnTo>
                  <a:pt x="1519238" y="983474"/>
                </a:lnTo>
                <a:lnTo>
                  <a:pt x="1521960" y="984608"/>
                </a:lnTo>
                <a:lnTo>
                  <a:pt x="1524681" y="985968"/>
                </a:lnTo>
                <a:lnTo>
                  <a:pt x="1527629" y="987328"/>
                </a:lnTo>
                <a:lnTo>
                  <a:pt x="1530124" y="988914"/>
                </a:lnTo>
                <a:lnTo>
                  <a:pt x="1532619" y="990501"/>
                </a:lnTo>
                <a:lnTo>
                  <a:pt x="1535113" y="992314"/>
                </a:lnTo>
                <a:lnTo>
                  <a:pt x="1537381" y="994354"/>
                </a:lnTo>
                <a:lnTo>
                  <a:pt x="1539649" y="996394"/>
                </a:lnTo>
                <a:lnTo>
                  <a:pt x="1541917" y="998434"/>
                </a:lnTo>
                <a:lnTo>
                  <a:pt x="1545999" y="1003194"/>
                </a:lnTo>
                <a:lnTo>
                  <a:pt x="1549854" y="1008407"/>
                </a:lnTo>
                <a:lnTo>
                  <a:pt x="1553256" y="1013847"/>
                </a:lnTo>
                <a:lnTo>
                  <a:pt x="1556431" y="1019740"/>
                </a:lnTo>
                <a:lnTo>
                  <a:pt x="1559152" y="1026086"/>
                </a:lnTo>
                <a:lnTo>
                  <a:pt x="1561420" y="1032886"/>
                </a:lnTo>
                <a:lnTo>
                  <a:pt x="1563688" y="1039686"/>
                </a:lnTo>
                <a:lnTo>
                  <a:pt x="1565502" y="1046939"/>
                </a:lnTo>
                <a:lnTo>
                  <a:pt x="1703388" y="1556695"/>
                </a:lnTo>
                <a:lnTo>
                  <a:pt x="1703388" y="1560095"/>
                </a:lnTo>
                <a:lnTo>
                  <a:pt x="1702935" y="1563722"/>
                </a:lnTo>
                <a:lnTo>
                  <a:pt x="1702708" y="1566895"/>
                </a:lnTo>
                <a:lnTo>
                  <a:pt x="1702027" y="1570068"/>
                </a:lnTo>
                <a:lnTo>
                  <a:pt x="1701347" y="1573468"/>
                </a:lnTo>
                <a:lnTo>
                  <a:pt x="1700440" y="1576641"/>
                </a:lnTo>
                <a:lnTo>
                  <a:pt x="1699306" y="1579815"/>
                </a:lnTo>
                <a:lnTo>
                  <a:pt x="1698172" y="1582761"/>
                </a:lnTo>
                <a:lnTo>
                  <a:pt x="1696585" y="1585934"/>
                </a:lnTo>
                <a:lnTo>
                  <a:pt x="1694997" y="1588654"/>
                </a:lnTo>
                <a:lnTo>
                  <a:pt x="1693410" y="1591374"/>
                </a:lnTo>
                <a:lnTo>
                  <a:pt x="1691822" y="1594321"/>
                </a:lnTo>
                <a:lnTo>
                  <a:pt x="1689781" y="1596814"/>
                </a:lnTo>
                <a:lnTo>
                  <a:pt x="1687740" y="1599307"/>
                </a:lnTo>
                <a:lnTo>
                  <a:pt x="1685472" y="1602027"/>
                </a:lnTo>
                <a:lnTo>
                  <a:pt x="1683204" y="1604294"/>
                </a:lnTo>
                <a:lnTo>
                  <a:pt x="1680710" y="1606334"/>
                </a:lnTo>
                <a:lnTo>
                  <a:pt x="1678442" y="1608600"/>
                </a:lnTo>
                <a:lnTo>
                  <a:pt x="1675720" y="1610640"/>
                </a:lnTo>
                <a:lnTo>
                  <a:pt x="1672999" y="1612454"/>
                </a:lnTo>
                <a:lnTo>
                  <a:pt x="1670277" y="1614040"/>
                </a:lnTo>
                <a:lnTo>
                  <a:pt x="1667329" y="1615853"/>
                </a:lnTo>
                <a:lnTo>
                  <a:pt x="1664381" y="1617440"/>
                </a:lnTo>
                <a:lnTo>
                  <a:pt x="1661433" y="1618573"/>
                </a:lnTo>
                <a:lnTo>
                  <a:pt x="1658031" y="1619707"/>
                </a:lnTo>
                <a:lnTo>
                  <a:pt x="1655083" y="1620840"/>
                </a:lnTo>
                <a:lnTo>
                  <a:pt x="1651681" y="1621747"/>
                </a:lnTo>
                <a:lnTo>
                  <a:pt x="1648279" y="1622653"/>
                </a:lnTo>
                <a:lnTo>
                  <a:pt x="1645104" y="1623333"/>
                </a:lnTo>
                <a:lnTo>
                  <a:pt x="1641476" y="1623560"/>
                </a:lnTo>
                <a:lnTo>
                  <a:pt x="1638074" y="1624013"/>
                </a:lnTo>
                <a:lnTo>
                  <a:pt x="1634445" y="1624013"/>
                </a:lnTo>
                <a:lnTo>
                  <a:pt x="68943" y="1624013"/>
                </a:lnTo>
                <a:lnTo>
                  <a:pt x="65314" y="1624013"/>
                </a:lnTo>
                <a:lnTo>
                  <a:pt x="61913" y="1623560"/>
                </a:lnTo>
                <a:lnTo>
                  <a:pt x="58511" y="1623333"/>
                </a:lnTo>
                <a:lnTo>
                  <a:pt x="55109" y="1622653"/>
                </a:lnTo>
                <a:lnTo>
                  <a:pt x="51934" y="1621747"/>
                </a:lnTo>
                <a:lnTo>
                  <a:pt x="48532" y="1620840"/>
                </a:lnTo>
                <a:lnTo>
                  <a:pt x="45357" y="1619707"/>
                </a:lnTo>
                <a:lnTo>
                  <a:pt x="41955" y="1618573"/>
                </a:lnTo>
                <a:lnTo>
                  <a:pt x="39007" y="1617440"/>
                </a:lnTo>
                <a:lnTo>
                  <a:pt x="36286" y="1615853"/>
                </a:lnTo>
                <a:lnTo>
                  <a:pt x="33111" y="1614040"/>
                </a:lnTo>
                <a:lnTo>
                  <a:pt x="30389" y="1612454"/>
                </a:lnTo>
                <a:lnTo>
                  <a:pt x="27668" y="1610640"/>
                </a:lnTo>
                <a:lnTo>
                  <a:pt x="25173" y="1608600"/>
                </a:lnTo>
                <a:lnTo>
                  <a:pt x="22679" y="1606334"/>
                </a:lnTo>
                <a:lnTo>
                  <a:pt x="20184" y="1604294"/>
                </a:lnTo>
                <a:lnTo>
                  <a:pt x="17916" y="1602027"/>
                </a:lnTo>
                <a:lnTo>
                  <a:pt x="15875" y="1599307"/>
                </a:lnTo>
                <a:lnTo>
                  <a:pt x="13607" y="1596814"/>
                </a:lnTo>
                <a:lnTo>
                  <a:pt x="11793" y="1594321"/>
                </a:lnTo>
                <a:lnTo>
                  <a:pt x="9979" y="1591374"/>
                </a:lnTo>
                <a:lnTo>
                  <a:pt x="8391" y="1588654"/>
                </a:lnTo>
                <a:lnTo>
                  <a:pt x="6804" y="1585934"/>
                </a:lnTo>
                <a:lnTo>
                  <a:pt x="5216" y="1582761"/>
                </a:lnTo>
                <a:lnTo>
                  <a:pt x="4082" y="1579815"/>
                </a:lnTo>
                <a:lnTo>
                  <a:pt x="2948" y="1576641"/>
                </a:lnTo>
                <a:lnTo>
                  <a:pt x="2041" y="1573468"/>
                </a:lnTo>
                <a:lnTo>
                  <a:pt x="1361" y="1570068"/>
                </a:lnTo>
                <a:lnTo>
                  <a:pt x="680" y="1566895"/>
                </a:lnTo>
                <a:lnTo>
                  <a:pt x="454" y="1563722"/>
                </a:lnTo>
                <a:lnTo>
                  <a:pt x="0" y="1560095"/>
                </a:lnTo>
                <a:lnTo>
                  <a:pt x="0" y="1556695"/>
                </a:lnTo>
                <a:lnTo>
                  <a:pt x="137886" y="1046939"/>
                </a:lnTo>
                <a:lnTo>
                  <a:pt x="140154" y="1040592"/>
                </a:lnTo>
                <a:lnTo>
                  <a:pt x="142422" y="1034019"/>
                </a:lnTo>
                <a:lnTo>
                  <a:pt x="144916" y="1027673"/>
                </a:lnTo>
                <a:lnTo>
                  <a:pt x="147864" y="1021780"/>
                </a:lnTo>
                <a:lnTo>
                  <a:pt x="150813" y="1016113"/>
                </a:lnTo>
                <a:lnTo>
                  <a:pt x="154214" y="1010447"/>
                </a:lnTo>
                <a:lnTo>
                  <a:pt x="158070" y="1005007"/>
                </a:lnTo>
                <a:lnTo>
                  <a:pt x="161925" y="1000474"/>
                </a:lnTo>
                <a:lnTo>
                  <a:pt x="166461" y="995714"/>
                </a:lnTo>
                <a:lnTo>
                  <a:pt x="168729" y="993901"/>
                </a:lnTo>
                <a:lnTo>
                  <a:pt x="171224" y="991634"/>
                </a:lnTo>
                <a:lnTo>
                  <a:pt x="173718" y="990047"/>
                </a:lnTo>
                <a:lnTo>
                  <a:pt x="176213" y="988234"/>
                </a:lnTo>
                <a:lnTo>
                  <a:pt x="178934" y="986874"/>
                </a:lnTo>
                <a:lnTo>
                  <a:pt x="181656" y="985288"/>
                </a:lnTo>
                <a:lnTo>
                  <a:pt x="184604" y="983928"/>
                </a:lnTo>
                <a:lnTo>
                  <a:pt x="187552" y="982794"/>
                </a:lnTo>
                <a:lnTo>
                  <a:pt x="190500" y="981888"/>
                </a:lnTo>
                <a:lnTo>
                  <a:pt x="193675" y="981208"/>
                </a:lnTo>
                <a:lnTo>
                  <a:pt x="196850" y="980528"/>
                </a:lnTo>
                <a:lnTo>
                  <a:pt x="200252" y="980074"/>
                </a:lnTo>
                <a:lnTo>
                  <a:pt x="203654" y="979848"/>
                </a:lnTo>
                <a:lnTo>
                  <a:pt x="207282" y="979848"/>
                </a:lnTo>
                <a:lnTo>
                  <a:pt x="256041" y="979848"/>
                </a:lnTo>
                <a:lnTo>
                  <a:pt x="255815" y="976901"/>
                </a:lnTo>
                <a:lnTo>
                  <a:pt x="255588" y="974408"/>
                </a:lnTo>
                <a:lnTo>
                  <a:pt x="255588" y="972141"/>
                </a:lnTo>
                <a:lnTo>
                  <a:pt x="256041" y="969875"/>
                </a:lnTo>
                <a:lnTo>
                  <a:pt x="207282" y="969875"/>
                </a:lnTo>
                <a:lnTo>
                  <a:pt x="203654" y="969875"/>
                </a:lnTo>
                <a:lnTo>
                  <a:pt x="200252" y="969648"/>
                </a:lnTo>
                <a:lnTo>
                  <a:pt x="196624" y="969195"/>
                </a:lnTo>
                <a:lnTo>
                  <a:pt x="193222" y="968515"/>
                </a:lnTo>
                <a:lnTo>
                  <a:pt x="189820" y="967835"/>
                </a:lnTo>
                <a:lnTo>
                  <a:pt x="186645" y="967155"/>
                </a:lnTo>
                <a:lnTo>
                  <a:pt x="183243" y="966248"/>
                </a:lnTo>
                <a:lnTo>
                  <a:pt x="180295" y="965115"/>
                </a:lnTo>
                <a:lnTo>
                  <a:pt x="177347" y="963755"/>
                </a:lnTo>
                <a:lnTo>
                  <a:pt x="174172" y="962168"/>
                </a:lnTo>
                <a:lnTo>
                  <a:pt x="171450" y="960808"/>
                </a:lnTo>
                <a:lnTo>
                  <a:pt x="168502" y="959222"/>
                </a:lnTo>
                <a:lnTo>
                  <a:pt x="165781" y="957409"/>
                </a:lnTo>
                <a:lnTo>
                  <a:pt x="163286" y="955369"/>
                </a:lnTo>
                <a:lnTo>
                  <a:pt x="160564" y="953555"/>
                </a:lnTo>
                <a:lnTo>
                  <a:pt x="158297" y="951515"/>
                </a:lnTo>
                <a:lnTo>
                  <a:pt x="156029" y="949475"/>
                </a:lnTo>
                <a:lnTo>
                  <a:pt x="153761" y="946982"/>
                </a:lnTo>
                <a:lnTo>
                  <a:pt x="151720" y="944716"/>
                </a:lnTo>
                <a:lnTo>
                  <a:pt x="149906" y="942222"/>
                </a:lnTo>
                <a:lnTo>
                  <a:pt x="148091" y="939502"/>
                </a:lnTo>
                <a:lnTo>
                  <a:pt x="146277" y="937009"/>
                </a:lnTo>
                <a:lnTo>
                  <a:pt x="144916" y="934289"/>
                </a:lnTo>
                <a:lnTo>
                  <a:pt x="143556" y="931343"/>
                </a:lnTo>
                <a:lnTo>
                  <a:pt x="142195" y="928623"/>
                </a:lnTo>
                <a:lnTo>
                  <a:pt x="141288" y="925676"/>
                </a:lnTo>
                <a:lnTo>
                  <a:pt x="140381" y="922730"/>
                </a:lnTo>
                <a:lnTo>
                  <a:pt x="139247" y="919783"/>
                </a:lnTo>
                <a:lnTo>
                  <a:pt x="138793" y="916383"/>
                </a:lnTo>
                <a:lnTo>
                  <a:pt x="138339" y="913437"/>
                </a:lnTo>
                <a:lnTo>
                  <a:pt x="138113" y="910037"/>
                </a:lnTo>
                <a:lnTo>
                  <a:pt x="137886" y="906864"/>
                </a:lnTo>
                <a:lnTo>
                  <a:pt x="137886" y="63238"/>
                </a:lnTo>
                <a:lnTo>
                  <a:pt x="138113" y="59838"/>
                </a:lnTo>
                <a:lnTo>
                  <a:pt x="138339" y="56665"/>
                </a:lnTo>
                <a:lnTo>
                  <a:pt x="138793" y="53718"/>
                </a:lnTo>
                <a:lnTo>
                  <a:pt x="139247" y="50318"/>
                </a:lnTo>
                <a:lnTo>
                  <a:pt x="140381" y="47372"/>
                </a:lnTo>
                <a:lnTo>
                  <a:pt x="141288" y="44199"/>
                </a:lnTo>
                <a:lnTo>
                  <a:pt x="142195" y="41479"/>
                </a:lnTo>
                <a:lnTo>
                  <a:pt x="143556" y="38759"/>
                </a:lnTo>
                <a:lnTo>
                  <a:pt x="144916" y="35812"/>
                </a:lnTo>
                <a:lnTo>
                  <a:pt x="146277" y="33092"/>
                </a:lnTo>
                <a:lnTo>
                  <a:pt x="148091" y="30372"/>
                </a:lnTo>
                <a:lnTo>
                  <a:pt x="149906" y="27879"/>
                </a:lnTo>
                <a:lnTo>
                  <a:pt x="151720" y="25386"/>
                </a:lnTo>
                <a:lnTo>
                  <a:pt x="153761" y="22893"/>
                </a:lnTo>
                <a:lnTo>
                  <a:pt x="156029" y="20626"/>
                </a:lnTo>
                <a:lnTo>
                  <a:pt x="158297" y="18586"/>
                </a:lnTo>
                <a:lnTo>
                  <a:pt x="160564" y="16546"/>
                </a:lnTo>
                <a:lnTo>
                  <a:pt x="163286" y="14506"/>
                </a:lnTo>
                <a:lnTo>
                  <a:pt x="165781" y="12693"/>
                </a:lnTo>
                <a:lnTo>
                  <a:pt x="168502" y="10880"/>
                </a:lnTo>
                <a:lnTo>
                  <a:pt x="171450" y="9293"/>
                </a:lnTo>
                <a:lnTo>
                  <a:pt x="174172" y="7706"/>
                </a:lnTo>
                <a:lnTo>
                  <a:pt x="177347" y="6347"/>
                </a:lnTo>
                <a:lnTo>
                  <a:pt x="180295" y="4987"/>
                </a:lnTo>
                <a:lnTo>
                  <a:pt x="183243" y="3853"/>
                </a:lnTo>
                <a:lnTo>
                  <a:pt x="186645" y="2947"/>
                </a:lnTo>
                <a:lnTo>
                  <a:pt x="189820" y="2040"/>
                </a:lnTo>
                <a:lnTo>
                  <a:pt x="193222" y="1360"/>
                </a:lnTo>
                <a:lnTo>
                  <a:pt x="196624" y="680"/>
                </a:lnTo>
                <a:lnTo>
                  <a:pt x="200252" y="227"/>
                </a:lnTo>
                <a:lnTo>
                  <a:pt x="203654" y="0"/>
                </a:lnTo>
                <a:close/>
              </a:path>
            </a:pathLst>
          </a:custGeom>
          <a:solidFill>
            <a:srgbClr val="663A7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KSO_Shape"/>
          <p:cNvSpPr/>
          <p:nvPr/>
        </p:nvSpPr>
        <p:spPr bwMode="auto">
          <a:xfrm>
            <a:off x="4655112" y="5303155"/>
            <a:ext cx="927041" cy="930144"/>
          </a:xfrm>
          <a:custGeom>
            <a:avLst/>
            <a:gdLst>
              <a:gd name="T0" fmla="*/ 29924 w 3851276"/>
              <a:gd name="T1" fmla="*/ 1836816 h 3867150"/>
              <a:gd name="T2" fmla="*/ 1133881 w 3851276"/>
              <a:gd name="T3" fmla="*/ 1627701 h 3867150"/>
              <a:gd name="T4" fmla="*/ 1266953 w 3851276"/>
              <a:gd name="T5" fmla="*/ 1549037 h 3867150"/>
              <a:gd name="T6" fmla="*/ 1451061 w 3851276"/>
              <a:gd name="T7" fmla="*/ 1469122 h 3867150"/>
              <a:gd name="T8" fmla="*/ 1477049 w 3851276"/>
              <a:gd name="T9" fmla="*/ 1373568 h 3867150"/>
              <a:gd name="T10" fmla="*/ 1663505 w 3851276"/>
              <a:gd name="T11" fmla="*/ 1293653 h 3867150"/>
              <a:gd name="T12" fmla="*/ 1436814 w 3851276"/>
              <a:gd name="T13" fmla="*/ 1552947 h 3867150"/>
              <a:gd name="T14" fmla="*/ 1777790 w 3851276"/>
              <a:gd name="T15" fmla="*/ 1204199 h 3867150"/>
              <a:gd name="T16" fmla="*/ 659695 w 3851276"/>
              <a:gd name="T17" fmla="*/ 1139353 h 3867150"/>
              <a:gd name="T18" fmla="*/ 1690119 w 3851276"/>
              <a:gd name="T19" fmla="*/ 1091755 h 3867150"/>
              <a:gd name="T20" fmla="*/ 556723 w 3851276"/>
              <a:gd name="T21" fmla="*/ 919923 h 3867150"/>
              <a:gd name="T22" fmla="*/ 522816 w 3851276"/>
              <a:gd name="T23" fmla="*/ 1028232 h 3867150"/>
              <a:gd name="T24" fmla="*/ 1814580 w 3851276"/>
              <a:gd name="T25" fmla="*/ 949753 h 3867150"/>
              <a:gd name="T26" fmla="*/ 1617791 w 3851276"/>
              <a:gd name="T27" fmla="*/ 1088470 h 3867150"/>
              <a:gd name="T28" fmla="*/ 710010 w 3851276"/>
              <a:gd name="T29" fmla="*/ 948211 h 3867150"/>
              <a:gd name="T30" fmla="*/ 652039 w 3851276"/>
              <a:gd name="T31" fmla="*/ 1063553 h 3867150"/>
              <a:gd name="T32" fmla="*/ 630788 w 3851276"/>
              <a:gd name="T33" fmla="*/ 1256414 h 3867150"/>
              <a:gd name="T34" fmla="*/ 504690 w 3851276"/>
              <a:gd name="T35" fmla="*/ 1179832 h 3867150"/>
              <a:gd name="T36" fmla="*/ 450001 w 3851276"/>
              <a:gd name="T37" fmla="*/ 1011508 h 3867150"/>
              <a:gd name="T38" fmla="*/ 503698 w 3851276"/>
              <a:gd name="T39" fmla="*/ 747004 h 3867150"/>
              <a:gd name="T40" fmla="*/ 248093 w 3851276"/>
              <a:gd name="T41" fmla="*/ 1036554 h 3867150"/>
              <a:gd name="T42" fmla="*/ 434514 w 3851276"/>
              <a:gd name="T43" fmla="*/ 1372094 h 3867150"/>
              <a:gd name="T44" fmla="*/ 811427 w 3851276"/>
              <a:gd name="T45" fmla="*/ 1312807 h 3867150"/>
              <a:gd name="T46" fmla="*/ 884837 w 3851276"/>
              <a:gd name="T47" fmla="*/ 934562 h 3867150"/>
              <a:gd name="T48" fmla="*/ 1706401 w 3851276"/>
              <a:gd name="T49" fmla="*/ 671693 h 3867150"/>
              <a:gd name="T50" fmla="*/ 1700139 w 3851276"/>
              <a:gd name="T51" fmla="*/ 636818 h 3867150"/>
              <a:gd name="T52" fmla="*/ 991430 w 3851276"/>
              <a:gd name="T53" fmla="*/ 909846 h 3867150"/>
              <a:gd name="T54" fmla="*/ 880141 w 3851276"/>
              <a:gd name="T55" fmla="*/ 1396184 h 3867150"/>
              <a:gd name="T56" fmla="*/ 433418 w 3851276"/>
              <a:gd name="T57" fmla="*/ 1488008 h 3867150"/>
              <a:gd name="T58" fmla="*/ 142125 w 3851276"/>
              <a:gd name="T59" fmla="*/ 1014810 h 3867150"/>
              <a:gd name="T60" fmla="*/ 468637 w 3851276"/>
              <a:gd name="T61" fmla="*/ 644543 h 3867150"/>
              <a:gd name="T62" fmla="*/ 1609181 w 3851276"/>
              <a:gd name="T63" fmla="*/ 590683 h 3867150"/>
              <a:gd name="T64" fmla="*/ 1621392 w 3851276"/>
              <a:gd name="T65" fmla="*/ 399888 h 3867150"/>
              <a:gd name="T66" fmla="*/ 1800177 w 3851276"/>
              <a:gd name="T67" fmla="*/ 613985 h 3867150"/>
              <a:gd name="T68" fmla="*/ 1590864 w 3851276"/>
              <a:gd name="T69" fmla="*/ 545956 h 3867150"/>
              <a:gd name="T70" fmla="*/ 1297011 w 3851276"/>
              <a:gd name="T71" fmla="*/ 473078 h 3867150"/>
              <a:gd name="T72" fmla="*/ 864608 w 3851276"/>
              <a:gd name="T73" fmla="*/ 229267 h 3867150"/>
              <a:gd name="T74" fmla="*/ 1442763 w 3851276"/>
              <a:gd name="T75" fmla="*/ 157484 h 3867150"/>
              <a:gd name="T76" fmla="*/ 1798768 w 3851276"/>
              <a:gd name="T77" fmla="*/ 541576 h 3867150"/>
              <a:gd name="T78" fmla="*/ 1560805 w 3851276"/>
              <a:gd name="T79" fmla="*/ 211751 h 3867150"/>
              <a:gd name="T80" fmla="*/ 559326 w 3851276"/>
              <a:gd name="T81" fmla="*/ 205496 h 3867150"/>
              <a:gd name="T82" fmla="*/ 527233 w 3851276"/>
              <a:gd name="T83" fmla="*/ 319660 h 3867150"/>
              <a:gd name="T84" fmla="*/ 1297481 w 3851276"/>
              <a:gd name="T85" fmla="*/ 182350 h 3867150"/>
              <a:gd name="T86" fmla="*/ 1292001 w 3851276"/>
              <a:gd name="T87" fmla="*/ 93208 h 3867150"/>
              <a:gd name="T88" fmla="*/ 619600 w 3851276"/>
              <a:gd name="T89" fmla="*/ 270241 h 3867150"/>
              <a:gd name="T90" fmla="*/ 1207932 w 3851276"/>
              <a:gd name="T91" fmla="*/ 190482 h 3867150"/>
              <a:gd name="T92" fmla="*/ 994391 w 3851276"/>
              <a:gd name="T93" fmla="*/ 47699 h 3867150"/>
              <a:gd name="T94" fmla="*/ 1076896 w 3851276"/>
              <a:gd name="T95" fmla="*/ 156 h 3867150"/>
              <a:gd name="T96" fmla="*/ 1557987 w 3851276"/>
              <a:gd name="T97" fmla="*/ 165616 h 3867150"/>
              <a:gd name="T98" fmla="*/ 1856380 w 3851276"/>
              <a:gd name="T99" fmla="*/ 577390 h 3867150"/>
              <a:gd name="T100" fmla="*/ 1862486 w 3851276"/>
              <a:gd name="T101" fmla="*/ 1085812 h 3867150"/>
              <a:gd name="T102" fmla="*/ 1574426 w 3851276"/>
              <a:gd name="T103" fmla="*/ 1504779 h 3867150"/>
              <a:gd name="T104" fmla="*/ 1097560 w 3851276"/>
              <a:gd name="T105" fmla="*/ 1681812 h 3867150"/>
              <a:gd name="T106" fmla="*/ 735607 w 3851276"/>
              <a:gd name="T107" fmla="*/ 1578126 h 3867150"/>
              <a:gd name="T108" fmla="*/ 900928 w 3851276"/>
              <a:gd name="T109" fmla="*/ 1563268 h 3867150"/>
              <a:gd name="T110" fmla="*/ 1048403 w 3851276"/>
              <a:gd name="T111" fmla="*/ 1320865 h 3867150"/>
              <a:gd name="T112" fmla="*/ 1176777 w 3851276"/>
              <a:gd name="T113" fmla="*/ 1222183 h 3867150"/>
              <a:gd name="T114" fmla="*/ 1043706 w 3851276"/>
              <a:gd name="T115" fmla="*/ 813381 h 3867150"/>
              <a:gd name="T116" fmla="*/ 633533 w 3851276"/>
              <a:gd name="T117" fmla="*/ 505138 h 3867150"/>
              <a:gd name="T118" fmla="*/ 477292 w 3851276"/>
              <a:gd name="T119" fmla="*/ 525312 h 3867150"/>
              <a:gd name="T120" fmla="*/ 324495 w 3851276"/>
              <a:gd name="T121" fmla="*/ 560812 h 3867150"/>
              <a:gd name="T122" fmla="*/ 355649 w 3851276"/>
              <a:gd name="T123" fmla="*/ 373771 h 3867150"/>
              <a:gd name="T124" fmla="*/ 752828 w 3851276"/>
              <a:gd name="T125" fmla="*/ 56144 h 386715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851276" h="3867150">
                <a:moveTo>
                  <a:pt x="40010" y="3597275"/>
                </a:moveTo>
                <a:lnTo>
                  <a:pt x="414338" y="3827016"/>
                </a:lnTo>
                <a:lnTo>
                  <a:pt x="407017" y="3831441"/>
                </a:lnTo>
                <a:lnTo>
                  <a:pt x="399696" y="3835865"/>
                </a:lnTo>
                <a:lnTo>
                  <a:pt x="392056" y="3839657"/>
                </a:lnTo>
                <a:lnTo>
                  <a:pt x="384417" y="3843449"/>
                </a:lnTo>
                <a:lnTo>
                  <a:pt x="376459" y="3846925"/>
                </a:lnTo>
                <a:lnTo>
                  <a:pt x="368820" y="3850401"/>
                </a:lnTo>
                <a:lnTo>
                  <a:pt x="360544" y="3853246"/>
                </a:lnTo>
                <a:lnTo>
                  <a:pt x="352586" y="3855774"/>
                </a:lnTo>
                <a:lnTo>
                  <a:pt x="344310" y="3858302"/>
                </a:lnTo>
                <a:lnTo>
                  <a:pt x="336671" y="3860514"/>
                </a:lnTo>
                <a:lnTo>
                  <a:pt x="328395" y="3862094"/>
                </a:lnTo>
                <a:lnTo>
                  <a:pt x="319801" y="3863674"/>
                </a:lnTo>
                <a:lnTo>
                  <a:pt x="311525" y="3864938"/>
                </a:lnTo>
                <a:lnTo>
                  <a:pt x="302931" y="3866202"/>
                </a:lnTo>
                <a:lnTo>
                  <a:pt x="294655" y="3866834"/>
                </a:lnTo>
                <a:lnTo>
                  <a:pt x="286060" y="3867150"/>
                </a:lnTo>
                <a:lnTo>
                  <a:pt x="277466" y="3867150"/>
                </a:lnTo>
                <a:lnTo>
                  <a:pt x="268872" y="3866834"/>
                </a:lnTo>
                <a:lnTo>
                  <a:pt x="260596" y="3866518"/>
                </a:lnTo>
                <a:lnTo>
                  <a:pt x="252002" y="3865254"/>
                </a:lnTo>
                <a:lnTo>
                  <a:pt x="243407" y="3864306"/>
                </a:lnTo>
                <a:lnTo>
                  <a:pt x="234813" y="3862726"/>
                </a:lnTo>
                <a:lnTo>
                  <a:pt x="226537" y="3861146"/>
                </a:lnTo>
                <a:lnTo>
                  <a:pt x="217943" y="3859250"/>
                </a:lnTo>
                <a:lnTo>
                  <a:pt x="209667" y="3856722"/>
                </a:lnTo>
                <a:lnTo>
                  <a:pt x="201391" y="3853878"/>
                </a:lnTo>
                <a:lnTo>
                  <a:pt x="193115" y="3851033"/>
                </a:lnTo>
                <a:lnTo>
                  <a:pt x="184839" y="3847557"/>
                </a:lnTo>
                <a:lnTo>
                  <a:pt x="176563" y="3844081"/>
                </a:lnTo>
                <a:lnTo>
                  <a:pt x="168605" y="3839973"/>
                </a:lnTo>
                <a:lnTo>
                  <a:pt x="160648" y="3835865"/>
                </a:lnTo>
                <a:lnTo>
                  <a:pt x="152690" y="3831125"/>
                </a:lnTo>
                <a:lnTo>
                  <a:pt x="145051" y="3826384"/>
                </a:lnTo>
                <a:lnTo>
                  <a:pt x="137411" y="3821012"/>
                </a:lnTo>
                <a:lnTo>
                  <a:pt x="130409" y="3815956"/>
                </a:lnTo>
                <a:lnTo>
                  <a:pt x="123406" y="3810268"/>
                </a:lnTo>
                <a:lnTo>
                  <a:pt x="117040" y="3804264"/>
                </a:lnTo>
                <a:lnTo>
                  <a:pt x="110355" y="3798575"/>
                </a:lnTo>
                <a:lnTo>
                  <a:pt x="104307" y="3792255"/>
                </a:lnTo>
                <a:lnTo>
                  <a:pt x="98260" y="3785619"/>
                </a:lnTo>
                <a:lnTo>
                  <a:pt x="92848" y="3778983"/>
                </a:lnTo>
                <a:lnTo>
                  <a:pt x="87437" y="3772346"/>
                </a:lnTo>
                <a:lnTo>
                  <a:pt x="82344" y="3765710"/>
                </a:lnTo>
                <a:lnTo>
                  <a:pt x="77570" y="3758442"/>
                </a:lnTo>
                <a:lnTo>
                  <a:pt x="72795" y="3751173"/>
                </a:lnTo>
                <a:lnTo>
                  <a:pt x="68657" y="3743905"/>
                </a:lnTo>
                <a:lnTo>
                  <a:pt x="64519" y="3736321"/>
                </a:lnTo>
                <a:lnTo>
                  <a:pt x="60699" y="3728736"/>
                </a:lnTo>
                <a:lnTo>
                  <a:pt x="57516" y="3721152"/>
                </a:lnTo>
                <a:lnTo>
                  <a:pt x="54015" y="3713252"/>
                </a:lnTo>
                <a:lnTo>
                  <a:pt x="51469" y="3705668"/>
                </a:lnTo>
                <a:lnTo>
                  <a:pt x="48922" y="3697451"/>
                </a:lnTo>
                <a:lnTo>
                  <a:pt x="46376" y="3689551"/>
                </a:lnTo>
                <a:lnTo>
                  <a:pt x="44148" y="3681335"/>
                </a:lnTo>
                <a:lnTo>
                  <a:pt x="42556" y="3673118"/>
                </a:lnTo>
                <a:lnTo>
                  <a:pt x="41283" y="3664586"/>
                </a:lnTo>
                <a:lnTo>
                  <a:pt x="40010" y="3656370"/>
                </a:lnTo>
                <a:lnTo>
                  <a:pt x="38736" y="3648153"/>
                </a:lnTo>
                <a:lnTo>
                  <a:pt x="38100" y="3639621"/>
                </a:lnTo>
                <a:lnTo>
                  <a:pt x="38100" y="3631089"/>
                </a:lnTo>
                <a:lnTo>
                  <a:pt x="38100" y="3622556"/>
                </a:lnTo>
                <a:lnTo>
                  <a:pt x="38100" y="3614340"/>
                </a:lnTo>
                <a:lnTo>
                  <a:pt x="38736" y="3605807"/>
                </a:lnTo>
                <a:lnTo>
                  <a:pt x="40010" y="3597275"/>
                </a:lnTo>
                <a:close/>
                <a:moveTo>
                  <a:pt x="282694" y="3070225"/>
                </a:moveTo>
                <a:lnTo>
                  <a:pt x="750888" y="3359468"/>
                </a:lnTo>
                <a:lnTo>
                  <a:pt x="468193" y="3816350"/>
                </a:lnTo>
                <a:lnTo>
                  <a:pt x="0" y="3526473"/>
                </a:lnTo>
                <a:lnTo>
                  <a:pt x="282694" y="3070225"/>
                </a:lnTo>
                <a:close/>
                <a:moveTo>
                  <a:pt x="2572781" y="3007398"/>
                </a:moveTo>
                <a:lnTo>
                  <a:pt x="2548329" y="3012478"/>
                </a:lnTo>
                <a:lnTo>
                  <a:pt x="2523877" y="3017557"/>
                </a:lnTo>
                <a:lnTo>
                  <a:pt x="2499425" y="3021684"/>
                </a:lnTo>
                <a:lnTo>
                  <a:pt x="2474972" y="3026129"/>
                </a:lnTo>
                <a:lnTo>
                  <a:pt x="2450203" y="3029621"/>
                </a:lnTo>
                <a:lnTo>
                  <a:pt x="2425751" y="3033113"/>
                </a:lnTo>
                <a:lnTo>
                  <a:pt x="2400981" y="3036605"/>
                </a:lnTo>
                <a:lnTo>
                  <a:pt x="2376212" y="3039463"/>
                </a:lnTo>
                <a:lnTo>
                  <a:pt x="2351442" y="3042320"/>
                </a:lnTo>
                <a:lnTo>
                  <a:pt x="2326672" y="3044860"/>
                </a:lnTo>
                <a:lnTo>
                  <a:pt x="2301902" y="3046764"/>
                </a:lnTo>
                <a:lnTo>
                  <a:pt x="2277133" y="3048669"/>
                </a:lnTo>
                <a:lnTo>
                  <a:pt x="2252363" y="3050257"/>
                </a:lnTo>
                <a:lnTo>
                  <a:pt x="2227276" y="3051844"/>
                </a:lnTo>
                <a:lnTo>
                  <a:pt x="2202506" y="3052796"/>
                </a:lnTo>
                <a:lnTo>
                  <a:pt x="2177737" y="3053431"/>
                </a:lnTo>
                <a:lnTo>
                  <a:pt x="2177737" y="3343599"/>
                </a:lnTo>
                <a:lnTo>
                  <a:pt x="2189487" y="3342012"/>
                </a:lnTo>
                <a:lnTo>
                  <a:pt x="2200601" y="3340107"/>
                </a:lnTo>
                <a:lnTo>
                  <a:pt x="2212033" y="3337567"/>
                </a:lnTo>
                <a:lnTo>
                  <a:pt x="2223465" y="3334710"/>
                </a:lnTo>
                <a:lnTo>
                  <a:pt x="2234580" y="3331535"/>
                </a:lnTo>
                <a:lnTo>
                  <a:pt x="2245694" y="3327726"/>
                </a:lnTo>
                <a:lnTo>
                  <a:pt x="2256809" y="3323916"/>
                </a:lnTo>
                <a:lnTo>
                  <a:pt x="2267924" y="3319472"/>
                </a:lnTo>
                <a:lnTo>
                  <a:pt x="2278403" y="3314710"/>
                </a:lnTo>
                <a:lnTo>
                  <a:pt x="2289200" y="3309630"/>
                </a:lnTo>
                <a:lnTo>
                  <a:pt x="2299997" y="3304233"/>
                </a:lnTo>
                <a:lnTo>
                  <a:pt x="2310477" y="3298519"/>
                </a:lnTo>
                <a:lnTo>
                  <a:pt x="2320638" y="3292487"/>
                </a:lnTo>
                <a:lnTo>
                  <a:pt x="2330800" y="3286137"/>
                </a:lnTo>
                <a:lnTo>
                  <a:pt x="2340645" y="3279153"/>
                </a:lnTo>
                <a:lnTo>
                  <a:pt x="2350807" y="3272486"/>
                </a:lnTo>
                <a:lnTo>
                  <a:pt x="2362239" y="3263914"/>
                </a:lnTo>
                <a:lnTo>
                  <a:pt x="2373671" y="3255025"/>
                </a:lnTo>
                <a:lnTo>
                  <a:pt x="2385103" y="3245818"/>
                </a:lnTo>
                <a:lnTo>
                  <a:pt x="2395900" y="3236294"/>
                </a:lnTo>
                <a:lnTo>
                  <a:pt x="2406380" y="3226453"/>
                </a:lnTo>
                <a:lnTo>
                  <a:pt x="2416859" y="3216294"/>
                </a:lnTo>
                <a:lnTo>
                  <a:pt x="2427656" y="3206135"/>
                </a:lnTo>
                <a:lnTo>
                  <a:pt x="2437818" y="3195658"/>
                </a:lnTo>
                <a:lnTo>
                  <a:pt x="2447662" y="3184547"/>
                </a:lnTo>
                <a:lnTo>
                  <a:pt x="2457189" y="3173435"/>
                </a:lnTo>
                <a:lnTo>
                  <a:pt x="2466716" y="3162324"/>
                </a:lnTo>
                <a:lnTo>
                  <a:pt x="2476560" y="3150895"/>
                </a:lnTo>
                <a:lnTo>
                  <a:pt x="2485770" y="3139148"/>
                </a:lnTo>
                <a:lnTo>
                  <a:pt x="2494661" y="3127719"/>
                </a:lnTo>
                <a:lnTo>
                  <a:pt x="2503553" y="3115656"/>
                </a:lnTo>
                <a:lnTo>
                  <a:pt x="2512127" y="3103592"/>
                </a:lnTo>
                <a:lnTo>
                  <a:pt x="2528322" y="3080099"/>
                </a:lnTo>
                <a:lnTo>
                  <a:pt x="2543248" y="3056289"/>
                </a:lnTo>
                <a:lnTo>
                  <a:pt x="2558491" y="3031843"/>
                </a:lnTo>
                <a:lnTo>
                  <a:pt x="2572781" y="3007398"/>
                </a:lnTo>
                <a:close/>
                <a:moveTo>
                  <a:pt x="3072620" y="2827710"/>
                </a:moveTo>
                <a:lnTo>
                  <a:pt x="3048485" y="2840726"/>
                </a:lnTo>
                <a:lnTo>
                  <a:pt x="3023716" y="2852790"/>
                </a:lnTo>
                <a:lnTo>
                  <a:pt x="2998946" y="2864854"/>
                </a:lnTo>
                <a:lnTo>
                  <a:pt x="2974176" y="2875965"/>
                </a:lnTo>
                <a:lnTo>
                  <a:pt x="2949089" y="2887077"/>
                </a:lnTo>
                <a:lnTo>
                  <a:pt x="2924002" y="2897553"/>
                </a:lnTo>
                <a:lnTo>
                  <a:pt x="2898597" y="2908347"/>
                </a:lnTo>
                <a:lnTo>
                  <a:pt x="2873192" y="2918189"/>
                </a:lnTo>
                <a:lnTo>
                  <a:pt x="2847788" y="2927713"/>
                </a:lnTo>
                <a:lnTo>
                  <a:pt x="2822065" y="2936920"/>
                </a:lnTo>
                <a:lnTo>
                  <a:pt x="2796025" y="2946126"/>
                </a:lnTo>
                <a:lnTo>
                  <a:pt x="2769986" y="2954381"/>
                </a:lnTo>
                <a:lnTo>
                  <a:pt x="2743946" y="2962635"/>
                </a:lnTo>
                <a:lnTo>
                  <a:pt x="2717906" y="2970571"/>
                </a:lnTo>
                <a:lnTo>
                  <a:pt x="2691548" y="2978191"/>
                </a:lnTo>
                <a:lnTo>
                  <a:pt x="2665191" y="2985175"/>
                </a:lnTo>
                <a:lnTo>
                  <a:pt x="2654394" y="3005493"/>
                </a:lnTo>
                <a:lnTo>
                  <a:pt x="2643279" y="3026129"/>
                </a:lnTo>
                <a:lnTo>
                  <a:pt x="2631847" y="3046129"/>
                </a:lnTo>
                <a:lnTo>
                  <a:pt x="2620415" y="3066130"/>
                </a:lnTo>
                <a:lnTo>
                  <a:pt x="2608030" y="3086131"/>
                </a:lnTo>
                <a:lnTo>
                  <a:pt x="2595963" y="3105496"/>
                </a:lnTo>
                <a:lnTo>
                  <a:pt x="2582943" y="3124862"/>
                </a:lnTo>
                <a:lnTo>
                  <a:pt x="2569923" y="3144545"/>
                </a:lnTo>
                <a:lnTo>
                  <a:pt x="2553727" y="3166133"/>
                </a:lnTo>
                <a:lnTo>
                  <a:pt x="2536897" y="3188039"/>
                </a:lnTo>
                <a:lnTo>
                  <a:pt x="2528322" y="3198515"/>
                </a:lnTo>
                <a:lnTo>
                  <a:pt x="2519431" y="3208992"/>
                </a:lnTo>
                <a:lnTo>
                  <a:pt x="2510539" y="3219468"/>
                </a:lnTo>
                <a:lnTo>
                  <a:pt x="2501012" y="3229945"/>
                </a:lnTo>
                <a:lnTo>
                  <a:pt x="2491803" y="3240104"/>
                </a:lnTo>
                <a:lnTo>
                  <a:pt x="2482276" y="3249946"/>
                </a:lnTo>
                <a:lnTo>
                  <a:pt x="2472432" y="3259787"/>
                </a:lnTo>
                <a:lnTo>
                  <a:pt x="2462588" y="3269311"/>
                </a:lnTo>
                <a:lnTo>
                  <a:pt x="2452743" y="3278835"/>
                </a:lnTo>
                <a:lnTo>
                  <a:pt x="2442264" y="3288042"/>
                </a:lnTo>
                <a:lnTo>
                  <a:pt x="2431784" y="3297566"/>
                </a:lnTo>
                <a:lnTo>
                  <a:pt x="2420987" y="3306455"/>
                </a:lnTo>
                <a:lnTo>
                  <a:pt x="2438136" y="3301376"/>
                </a:lnTo>
                <a:lnTo>
                  <a:pt x="2455284" y="3295979"/>
                </a:lnTo>
                <a:lnTo>
                  <a:pt x="2472114" y="3290582"/>
                </a:lnTo>
                <a:lnTo>
                  <a:pt x="2489263" y="3284550"/>
                </a:lnTo>
                <a:lnTo>
                  <a:pt x="2506093" y="3278200"/>
                </a:lnTo>
                <a:lnTo>
                  <a:pt x="2522606" y="3271851"/>
                </a:lnTo>
                <a:lnTo>
                  <a:pt x="2539437" y="3264867"/>
                </a:lnTo>
                <a:lnTo>
                  <a:pt x="2555633" y="3257882"/>
                </a:lnTo>
                <a:lnTo>
                  <a:pt x="2572146" y="3250580"/>
                </a:lnTo>
                <a:lnTo>
                  <a:pt x="2588341" y="3242961"/>
                </a:lnTo>
                <a:lnTo>
                  <a:pt x="2604537" y="3235024"/>
                </a:lnTo>
                <a:lnTo>
                  <a:pt x="2620732" y="3226770"/>
                </a:lnTo>
                <a:lnTo>
                  <a:pt x="2636293" y="3218198"/>
                </a:lnTo>
                <a:lnTo>
                  <a:pt x="2651853" y="3209627"/>
                </a:lnTo>
                <a:lnTo>
                  <a:pt x="2667731" y="3200738"/>
                </a:lnTo>
                <a:lnTo>
                  <a:pt x="2682974" y="3191531"/>
                </a:lnTo>
                <a:lnTo>
                  <a:pt x="2697582" y="3182959"/>
                </a:lnTo>
                <a:lnTo>
                  <a:pt x="2711237" y="3174070"/>
                </a:lnTo>
                <a:lnTo>
                  <a:pt x="2725527" y="3164863"/>
                </a:lnTo>
                <a:lnTo>
                  <a:pt x="2739500" y="3155657"/>
                </a:lnTo>
                <a:lnTo>
                  <a:pt x="2753155" y="3146133"/>
                </a:lnTo>
                <a:lnTo>
                  <a:pt x="2766810" y="3136609"/>
                </a:lnTo>
                <a:lnTo>
                  <a:pt x="2780147" y="3126450"/>
                </a:lnTo>
                <a:lnTo>
                  <a:pt x="2793485" y="3116290"/>
                </a:lnTo>
                <a:lnTo>
                  <a:pt x="2806822" y="3106131"/>
                </a:lnTo>
                <a:lnTo>
                  <a:pt x="2819842" y="3095655"/>
                </a:lnTo>
                <a:lnTo>
                  <a:pt x="2832862" y="3085178"/>
                </a:lnTo>
                <a:lnTo>
                  <a:pt x="2845565" y="3074384"/>
                </a:lnTo>
                <a:lnTo>
                  <a:pt x="2858267" y="3063273"/>
                </a:lnTo>
                <a:lnTo>
                  <a:pt x="2870652" y="3052479"/>
                </a:lnTo>
                <a:lnTo>
                  <a:pt x="2883354" y="3041050"/>
                </a:lnTo>
                <a:lnTo>
                  <a:pt x="2895422" y="3029621"/>
                </a:lnTo>
                <a:lnTo>
                  <a:pt x="2907489" y="3018192"/>
                </a:lnTo>
                <a:lnTo>
                  <a:pt x="2919556" y="3006128"/>
                </a:lnTo>
                <a:lnTo>
                  <a:pt x="2931306" y="2994382"/>
                </a:lnTo>
                <a:lnTo>
                  <a:pt x="2943373" y="2982318"/>
                </a:lnTo>
                <a:lnTo>
                  <a:pt x="2954805" y="2970254"/>
                </a:lnTo>
                <a:lnTo>
                  <a:pt x="2965920" y="2958190"/>
                </a:lnTo>
                <a:lnTo>
                  <a:pt x="2988466" y="2933110"/>
                </a:lnTo>
                <a:lnTo>
                  <a:pt x="3010696" y="2907395"/>
                </a:lnTo>
                <a:lnTo>
                  <a:pt x="3031654" y="2881680"/>
                </a:lnTo>
                <a:lnTo>
                  <a:pt x="3052614" y="2854695"/>
                </a:lnTo>
                <a:lnTo>
                  <a:pt x="3072620" y="2827710"/>
                </a:lnTo>
                <a:close/>
                <a:moveTo>
                  <a:pt x="3344133" y="2258803"/>
                </a:moveTo>
                <a:lnTo>
                  <a:pt x="3315235" y="2272136"/>
                </a:lnTo>
                <a:lnTo>
                  <a:pt x="3286020" y="2284518"/>
                </a:lnTo>
                <a:lnTo>
                  <a:pt x="3256487" y="2296582"/>
                </a:lnTo>
                <a:lnTo>
                  <a:pt x="3226954" y="2308011"/>
                </a:lnTo>
                <a:lnTo>
                  <a:pt x="3197421" y="2319122"/>
                </a:lnTo>
                <a:lnTo>
                  <a:pt x="3167252" y="2329916"/>
                </a:lnTo>
                <a:lnTo>
                  <a:pt x="3137402" y="2340393"/>
                </a:lnTo>
                <a:lnTo>
                  <a:pt x="3107234" y="2349917"/>
                </a:lnTo>
                <a:lnTo>
                  <a:pt x="3075796" y="2359758"/>
                </a:lnTo>
                <a:lnTo>
                  <a:pt x="3044992" y="2368965"/>
                </a:lnTo>
                <a:lnTo>
                  <a:pt x="3013554" y="2377854"/>
                </a:lnTo>
                <a:lnTo>
                  <a:pt x="2981798" y="2386108"/>
                </a:lnTo>
                <a:lnTo>
                  <a:pt x="2950677" y="2394363"/>
                </a:lnTo>
                <a:lnTo>
                  <a:pt x="2918921" y="2401982"/>
                </a:lnTo>
                <a:lnTo>
                  <a:pt x="2887165" y="2409601"/>
                </a:lnTo>
                <a:lnTo>
                  <a:pt x="2855409" y="2416585"/>
                </a:lnTo>
                <a:lnTo>
                  <a:pt x="2848105" y="2451190"/>
                </a:lnTo>
                <a:lnTo>
                  <a:pt x="2840484" y="2485477"/>
                </a:lnTo>
                <a:lnTo>
                  <a:pt x="2832227" y="2520081"/>
                </a:lnTo>
                <a:lnTo>
                  <a:pt x="2823653" y="2554368"/>
                </a:lnTo>
                <a:lnTo>
                  <a:pt x="2814444" y="2588654"/>
                </a:lnTo>
                <a:lnTo>
                  <a:pt x="2804917" y="2622941"/>
                </a:lnTo>
                <a:lnTo>
                  <a:pt x="2795073" y="2656911"/>
                </a:lnTo>
                <a:lnTo>
                  <a:pt x="2784593" y="2690880"/>
                </a:lnTo>
                <a:lnTo>
                  <a:pt x="2776019" y="2717548"/>
                </a:lnTo>
                <a:lnTo>
                  <a:pt x="2766810" y="2743898"/>
                </a:lnTo>
                <a:lnTo>
                  <a:pt x="2757600" y="2770248"/>
                </a:lnTo>
                <a:lnTo>
                  <a:pt x="2747756" y="2796915"/>
                </a:lnTo>
                <a:lnTo>
                  <a:pt x="2737594" y="2823265"/>
                </a:lnTo>
                <a:lnTo>
                  <a:pt x="2727115" y="2849298"/>
                </a:lnTo>
                <a:lnTo>
                  <a:pt x="2716318" y="2875330"/>
                </a:lnTo>
                <a:lnTo>
                  <a:pt x="2705203" y="2901045"/>
                </a:lnTo>
                <a:lnTo>
                  <a:pt x="2735054" y="2892156"/>
                </a:lnTo>
                <a:lnTo>
                  <a:pt x="2764904" y="2882632"/>
                </a:lnTo>
                <a:lnTo>
                  <a:pt x="2794438" y="2872156"/>
                </a:lnTo>
                <a:lnTo>
                  <a:pt x="2823970" y="2861679"/>
                </a:lnTo>
                <a:lnTo>
                  <a:pt x="2852868" y="2850568"/>
                </a:lnTo>
                <a:lnTo>
                  <a:pt x="2881766" y="2839139"/>
                </a:lnTo>
                <a:lnTo>
                  <a:pt x="2910982" y="2827075"/>
                </a:lnTo>
                <a:lnTo>
                  <a:pt x="2939245" y="2814693"/>
                </a:lnTo>
                <a:lnTo>
                  <a:pt x="2967825" y="2801677"/>
                </a:lnTo>
                <a:lnTo>
                  <a:pt x="2996088" y="2788343"/>
                </a:lnTo>
                <a:lnTo>
                  <a:pt x="3023716" y="2774057"/>
                </a:lnTo>
                <a:lnTo>
                  <a:pt x="3051343" y="2759454"/>
                </a:lnTo>
                <a:lnTo>
                  <a:pt x="3078971" y="2744533"/>
                </a:lnTo>
                <a:lnTo>
                  <a:pt x="3105964" y="2729294"/>
                </a:lnTo>
                <a:lnTo>
                  <a:pt x="3132638" y="2713103"/>
                </a:lnTo>
                <a:lnTo>
                  <a:pt x="3158996" y="2696594"/>
                </a:lnTo>
                <a:lnTo>
                  <a:pt x="3174239" y="2670879"/>
                </a:lnTo>
                <a:lnTo>
                  <a:pt x="3188529" y="2644847"/>
                </a:lnTo>
                <a:lnTo>
                  <a:pt x="3202502" y="2618814"/>
                </a:lnTo>
                <a:lnTo>
                  <a:pt x="3216157" y="2591829"/>
                </a:lnTo>
                <a:lnTo>
                  <a:pt x="3229177" y="2565162"/>
                </a:lnTo>
                <a:lnTo>
                  <a:pt x="3241879" y="2538494"/>
                </a:lnTo>
                <a:lnTo>
                  <a:pt x="3253946" y="2511192"/>
                </a:lnTo>
                <a:lnTo>
                  <a:pt x="3266014" y="2483889"/>
                </a:lnTo>
                <a:lnTo>
                  <a:pt x="3277128" y="2456269"/>
                </a:lnTo>
                <a:lnTo>
                  <a:pt x="3287925" y="2428649"/>
                </a:lnTo>
                <a:lnTo>
                  <a:pt x="3298722" y="2400712"/>
                </a:lnTo>
                <a:lnTo>
                  <a:pt x="3308566" y="2372775"/>
                </a:lnTo>
                <a:lnTo>
                  <a:pt x="3318094" y="2344202"/>
                </a:lnTo>
                <a:lnTo>
                  <a:pt x="3327303" y="2315947"/>
                </a:lnTo>
                <a:lnTo>
                  <a:pt x="3335877" y="2287692"/>
                </a:lnTo>
                <a:lnTo>
                  <a:pt x="3344133" y="2258803"/>
                </a:lnTo>
                <a:close/>
                <a:moveTo>
                  <a:pt x="3688686" y="2249279"/>
                </a:moveTo>
                <a:lnTo>
                  <a:pt x="3679159" y="2267057"/>
                </a:lnTo>
                <a:lnTo>
                  <a:pt x="3673760" y="2275946"/>
                </a:lnTo>
                <a:lnTo>
                  <a:pt x="3668679" y="2284835"/>
                </a:lnTo>
                <a:lnTo>
                  <a:pt x="3658835" y="2301026"/>
                </a:lnTo>
                <a:lnTo>
                  <a:pt x="3648673" y="2317217"/>
                </a:lnTo>
                <a:lnTo>
                  <a:pt x="3638511" y="2333091"/>
                </a:lnTo>
                <a:lnTo>
                  <a:pt x="3628032" y="2348647"/>
                </a:lnTo>
                <a:lnTo>
                  <a:pt x="3616917" y="2364203"/>
                </a:lnTo>
                <a:lnTo>
                  <a:pt x="3605802" y="2379441"/>
                </a:lnTo>
                <a:lnTo>
                  <a:pt x="3594688" y="2394680"/>
                </a:lnTo>
                <a:lnTo>
                  <a:pt x="3583256" y="2409601"/>
                </a:lnTo>
                <a:lnTo>
                  <a:pt x="3571506" y="2424522"/>
                </a:lnTo>
                <a:lnTo>
                  <a:pt x="3559756" y="2439126"/>
                </a:lnTo>
                <a:lnTo>
                  <a:pt x="3547689" y="2453412"/>
                </a:lnTo>
                <a:lnTo>
                  <a:pt x="3535304" y="2468016"/>
                </a:lnTo>
                <a:lnTo>
                  <a:pt x="3522920" y="2481984"/>
                </a:lnTo>
                <a:lnTo>
                  <a:pt x="3510217" y="2495953"/>
                </a:lnTo>
                <a:lnTo>
                  <a:pt x="3497197" y="2509922"/>
                </a:lnTo>
                <a:lnTo>
                  <a:pt x="3484495" y="2523256"/>
                </a:lnTo>
                <a:lnTo>
                  <a:pt x="3471157" y="2536907"/>
                </a:lnTo>
                <a:lnTo>
                  <a:pt x="3458137" y="2549923"/>
                </a:lnTo>
                <a:lnTo>
                  <a:pt x="3444482" y="2563257"/>
                </a:lnTo>
                <a:lnTo>
                  <a:pt x="3430510" y="2576273"/>
                </a:lnTo>
                <a:lnTo>
                  <a:pt x="3416854" y="2588972"/>
                </a:lnTo>
                <a:lnTo>
                  <a:pt x="3402882" y="2601671"/>
                </a:lnTo>
                <a:lnTo>
                  <a:pt x="3388592" y="2614052"/>
                </a:lnTo>
                <a:lnTo>
                  <a:pt x="3374302" y="2626116"/>
                </a:lnTo>
                <a:lnTo>
                  <a:pt x="3360011" y="2638180"/>
                </a:lnTo>
                <a:lnTo>
                  <a:pt x="3345086" y="2649926"/>
                </a:lnTo>
                <a:lnTo>
                  <a:pt x="3330478" y="2661990"/>
                </a:lnTo>
                <a:lnTo>
                  <a:pt x="3315870" y="2673419"/>
                </a:lnTo>
                <a:lnTo>
                  <a:pt x="3300628" y="2684531"/>
                </a:lnTo>
                <a:lnTo>
                  <a:pt x="3285702" y="2695960"/>
                </a:lnTo>
                <a:lnTo>
                  <a:pt x="3270460" y="2706754"/>
                </a:lnTo>
                <a:lnTo>
                  <a:pt x="3255216" y="2717548"/>
                </a:lnTo>
                <a:lnTo>
                  <a:pt x="3233305" y="2732151"/>
                </a:lnTo>
                <a:lnTo>
                  <a:pt x="3211393" y="2746755"/>
                </a:lnTo>
                <a:lnTo>
                  <a:pt x="3197421" y="2769930"/>
                </a:lnTo>
                <a:lnTo>
                  <a:pt x="3182496" y="2793105"/>
                </a:lnTo>
                <a:lnTo>
                  <a:pt x="3167570" y="2815963"/>
                </a:lnTo>
                <a:lnTo>
                  <a:pt x="3152010" y="2838504"/>
                </a:lnTo>
                <a:lnTo>
                  <a:pt x="3132321" y="2866441"/>
                </a:lnTo>
                <a:lnTo>
                  <a:pt x="3111997" y="2894061"/>
                </a:lnTo>
                <a:lnTo>
                  <a:pt x="3090721" y="2921046"/>
                </a:lnTo>
                <a:lnTo>
                  <a:pt x="3069127" y="2947714"/>
                </a:lnTo>
                <a:lnTo>
                  <a:pt x="3046898" y="2973746"/>
                </a:lnTo>
                <a:lnTo>
                  <a:pt x="3023716" y="2999461"/>
                </a:lnTo>
                <a:lnTo>
                  <a:pt x="3012284" y="3012160"/>
                </a:lnTo>
                <a:lnTo>
                  <a:pt x="3000216" y="3024541"/>
                </a:lnTo>
                <a:lnTo>
                  <a:pt x="2988466" y="3037240"/>
                </a:lnTo>
                <a:lnTo>
                  <a:pt x="2976399" y="3049304"/>
                </a:lnTo>
                <a:lnTo>
                  <a:pt x="2964014" y="3061368"/>
                </a:lnTo>
                <a:lnTo>
                  <a:pt x="2951947" y="3073432"/>
                </a:lnTo>
                <a:lnTo>
                  <a:pt x="2939245" y="3085178"/>
                </a:lnTo>
                <a:lnTo>
                  <a:pt x="2926542" y="3096925"/>
                </a:lnTo>
                <a:lnTo>
                  <a:pt x="2913840" y="3108036"/>
                </a:lnTo>
                <a:lnTo>
                  <a:pt x="2900820" y="3119783"/>
                </a:lnTo>
                <a:lnTo>
                  <a:pt x="2887800" y="3130894"/>
                </a:lnTo>
                <a:lnTo>
                  <a:pt x="2874780" y="3141688"/>
                </a:lnTo>
                <a:lnTo>
                  <a:pt x="2861125" y="3152482"/>
                </a:lnTo>
                <a:lnTo>
                  <a:pt x="2847470" y="3163276"/>
                </a:lnTo>
                <a:lnTo>
                  <a:pt x="2834132" y="3173753"/>
                </a:lnTo>
                <a:lnTo>
                  <a:pt x="2820160" y="3184229"/>
                </a:lnTo>
                <a:lnTo>
                  <a:pt x="2806505" y="3194071"/>
                </a:lnTo>
                <a:lnTo>
                  <a:pt x="2792214" y="3204547"/>
                </a:lnTo>
                <a:lnTo>
                  <a:pt x="2777924" y="3214071"/>
                </a:lnTo>
                <a:lnTo>
                  <a:pt x="2763317" y="3223595"/>
                </a:lnTo>
                <a:lnTo>
                  <a:pt x="2766492" y="3222643"/>
                </a:lnTo>
                <a:lnTo>
                  <a:pt x="2769350" y="3221691"/>
                </a:lnTo>
                <a:lnTo>
                  <a:pt x="2787769" y="3213754"/>
                </a:lnTo>
                <a:lnTo>
                  <a:pt x="2806505" y="3205817"/>
                </a:lnTo>
                <a:lnTo>
                  <a:pt x="2824606" y="3197563"/>
                </a:lnTo>
                <a:lnTo>
                  <a:pt x="2843024" y="3188991"/>
                </a:lnTo>
                <a:lnTo>
                  <a:pt x="2861125" y="3180102"/>
                </a:lnTo>
                <a:lnTo>
                  <a:pt x="2878908" y="3171213"/>
                </a:lnTo>
                <a:lnTo>
                  <a:pt x="2896692" y="3162006"/>
                </a:lnTo>
                <a:lnTo>
                  <a:pt x="2914475" y="3152482"/>
                </a:lnTo>
                <a:lnTo>
                  <a:pt x="2932258" y="3142958"/>
                </a:lnTo>
                <a:lnTo>
                  <a:pt x="2949724" y="3133116"/>
                </a:lnTo>
                <a:lnTo>
                  <a:pt x="2967508" y="3123275"/>
                </a:lnTo>
                <a:lnTo>
                  <a:pt x="2984656" y="3113116"/>
                </a:lnTo>
                <a:lnTo>
                  <a:pt x="3001804" y="3102639"/>
                </a:lnTo>
                <a:lnTo>
                  <a:pt x="3018952" y="3091845"/>
                </a:lnTo>
                <a:lnTo>
                  <a:pt x="3035783" y="3081051"/>
                </a:lnTo>
                <a:lnTo>
                  <a:pt x="3052614" y="3069940"/>
                </a:lnTo>
                <a:lnTo>
                  <a:pt x="3069444" y="3058511"/>
                </a:lnTo>
                <a:lnTo>
                  <a:pt x="3085957" y="3047082"/>
                </a:lnTo>
                <a:lnTo>
                  <a:pt x="3101835" y="3035653"/>
                </a:lnTo>
                <a:lnTo>
                  <a:pt x="3118031" y="3023589"/>
                </a:lnTo>
                <a:lnTo>
                  <a:pt x="3134226" y="3011525"/>
                </a:lnTo>
                <a:lnTo>
                  <a:pt x="3150104" y="2999144"/>
                </a:lnTo>
                <a:lnTo>
                  <a:pt x="3165982" y="2986762"/>
                </a:lnTo>
                <a:lnTo>
                  <a:pt x="3181860" y="2974064"/>
                </a:lnTo>
                <a:lnTo>
                  <a:pt x="3197103" y="2961365"/>
                </a:lnTo>
                <a:lnTo>
                  <a:pt x="3212664" y="2948031"/>
                </a:lnTo>
                <a:lnTo>
                  <a:pt x="3227589" y="2935015"/>
                </a:lnTo>
                <a:lnTo>
                  <a:pt x="3242514" y="2921681"/>
                </a:lnTo>
                <a:lnTo>
                  <a:pt x="3257440" y="2908030"/>
                </a:lnTo>
                <a:lnTo>
                  <a:pt x="3272047" y="2894379"/>
                </a:lnTo>
                <a:lnTo>
                  <a:pt x="3286338" y="2880092"/>
                </a:lnTo>
                <a:lnTo>
                  <a:pt x="3300945" y="2866441"/>
                </a:lnTo>
                <a:lnTo>
                  <a:pt x="3314918" y="2851838"/>
                </a:lnTo>
                <a:lnTo>
                  <a:pt x="3328890" y="2837234"/>
                </a:lnTo>
                <a:lnTo>
                  <a:pt x="3342863" y="2822948"/>
                </a:lnTo>
                <a:lnTo>
                  <a:pt x="3356518" y="2808027"/>
                </a:lnTo>
                <a:lnTo>
                  <a:pt x="3369538" y="2793105"/>
                </a:lnTo>
                <a:lnTo>
                  <a:pt x="3382876" y="2777867"/>
                </a:lnTo>
                <a:lnTo>
                  <a:pt x="3395896" y="2762628"/>
                </a:lnTo>
                <a:lnTo>
                  <a:pt x="3408916" y="2747072"/>
                </a:lnTo>
                <a:lnTo>
                  <a:pt x="3421300" y="2731516"/>
                </a:lnTo>
                <a:lnTo>
                  <a:pt x="3434003" y="2715643"/>
                </a:lnTo>
                <a:lnTo>
                  <a:pt x="3446070" y="2699769"/>
                </a:lnTo>
                <a:lnTo>
                  <a:pt x="3458455" y="2683578"/>
                </a:lnTo>
                <a:lnTo>
                  <a:pt x="3470204" y="2667387"/>
                </a:lnTo>
                <a:lnTo>
                  <a:pt x="3481637" y="2650879"/>
                </a:lnTo>
                <a:lnTo>
                  <a:pt x="3493386" y="2634370"/>
                </a:lnTo>
                <a:lnTo>
                  <a:pt x="3504818" y="2617862"/>
                </a:lnTo>
                <a:lnTo>
                  <a:pt x="3515616" y="2601036"/>
                </a:lnTo>
                <a:lnTo>
                  <a:pt x="3526730" y="2584527"/>
                </a:lnTo>
                <a:lnTo>
                  <a:pt x="3537210" y="2567067"/>
                </a:lnTo>
                <a:lnTo>
                  <a:pt x="3547689" y="2549923"/>
                </a:lnTo>
                <a:lnTo>
                  <a:pt x="3557851" y="2532780"/>
                </a:lnTo>
                <a:lnTo>
                  <a:pt x="3568330" y="2515319"/>
                </a:lnTo>
                <a:lnTo>
                  <a:pt x="3577857" y="2497858"/>
                </a:lnTo>
                <a:lnTo>
                  <a:pt x="3587384" y="2480080"/>
                </a:lnTo>
                <a:lnTo>
                  <a:pt x="3596911" y="2462301"/>
                </a:lnTo>
                <a:lnTo>
                  <a:pt x="3606120" y="2444523"/>
                </a:lnTo>
                <a:lnTo>
                  <a:pt x="3615012" y="2426427"/>
                </a:lnTo>
                <a:lnTo>
                  <a:pt x="3623586" y="2408331"/>
                </a:lnTo>
                <a:lnTo>
                  <a:pt x="3632160" y="2390235"/>
                </a:lnTo>
                <a:lnTo>
                  <a:pt x="3640416" y="2371505"/>
                </a:lnTo>
                <a:lnTo>
                  <a:pt x="3648356" y="2353091"/>
                </a:lnTo>
                <a:lnTo>
                  <a:pt x="3656294" y="2334678"/>
                </a:lnTo>
                <a:lnTo>
                  <a:pt x="3664868" y="2313725"/>
                </a:lnTo>
                <a:lnTo>
                  <a:pt x="3673125" y="2292455"/>
                </a:lnTo>
                <a:lnTo>
                  <a:pt x="3681064" y="2271184"/>
                </a:lnTo>
                <a:lnTo>
                  <a:pt x="3688686" y="2249279"/>
                </a:lnTo>
                <a:close/>
                <a:moveTo>
                  <a:pt x="1219922" y="2218024"/>
                </a:moveTo>
                <a:lnTo>
                  <a:pt x="1219922" y="2474059"/>
                </a:lnTo>
                <a:lnTo>
                  <a:pt x="1226578" y="2472473"/>
                </a:lnTo>
                <a:lnTo>
                  <a:pt x="1233234" y="2470569"/>
                </a:lnTo>
                <a:lnTo>
                  <a:pt x="1239256" y="2468665"/>
                </a:lnTo>
                <a:lnTo>
                  <a:pt x="1245595" y="2466762"/>
                </a:lnTo>
                <a:lnTo>
                  <a:pt x="1251934" y="2464224"/>
                </a:lnTo>
                <a:lnTo>
                  <a:pt x="1257639" y="2461686"/>
                </a:lnTo>
                <a:lnTo>
                  <a:pt x="1263661" y="2459147"/>
                </a:lnTo>
                <a:lnTo>
                  <a:pt x="1269366" y="2455975"/>
                </a:lnTo>
                <a:lnTo>
                  <a:pt x="1274755" y="2453119"/>
                </a:lnTo>
                <a:lnTo>
                  <a:pt x="1280143" y="2449947"/>
                </a:lnTo>
                <a:lnTo>
                  <a:pt x="1285531" y="2446457"/>
                </a:lnTo>
                <a:lnTo>
                  <a:pt x="1290285" y="2442967"/>
                </a:lnTo>
                <a:lnTo>
                  <a:pt x="1295040" y="2439160"/>
                </a:lnTo>
                <a:lnTo>
                  <a:pt x="1299477" y="2435352"/>
                </a:lnTo>
                <a:lnTo>
                  <a:pt x="1304231" y="2431545"/>
                </a:lnTo>
                <a:lnTo>
                  <a:pt x="1308352" y="2427421"/>
                </a:lnTo>
                <a:lnTo>
                  <a:pt x="1312472" y="2423296"/>
                </a:lnTo>
                <a:lnTo>
                  <a:pt x="1315958" y="2418537"/>
                </a:lnTo>
                <a:lnTo>
                  <a:pt x="1319762" y="2414413"/>
                </a:lnTo>
                <a:lnTo>
                  <a:pt x="1323248" y="2409654"/>
                </a:lnTo>
                <a:lnTo>
                  <a:pt x="1326418" y="2404577"/>
                </a:lnTo>
                <a:lnTo>
                  <a:pt x="1329271" y="2399818"/>
                </a:lnTo>
                <a:lnTo>
                  <a:pt x="1331806" y="2394742"/>
                </a:lnTo>
                <a:lnTo>
                  <a:pt x="1334025" y="2389983"/>
                </a:lnTo>
                <a:lnTo>
                  <a:pt x="1336244" y="2384590"/>
                </a:lnTo>
                <a:lnTo>
                  <a:pt x="1338145" y="2379196"/>
                </a:lnTo>
                <a:lnTo>
                  <a:pt x="1339730" y="2374120"/>
                </a:lnTo>
                <a:lnTo>
                  <a:pt x="1340998" y="2368409"/>
                </a:lnTo>
                <a:lnTo>
                  <a:pt x="1341949" y="2362698"/>
                </a:lnTo>
                <a:lnTo>
                  <a:pt x="1342583" y="2357622"/>
                </a:lnTo>
                <a:lnTo>
                  <a:pt x="1343533" y="2351594"/>
                </a:lnTo>
                <a:lnTo>
                  <a:pt x="1343533" y="2345883"/>
                </a:lnTo>
                <a:lnTo>
                  <a:pt x="1343533" y="2340489"/>
                </a:lnTo>
                <a:lnTo>
                  <a:pt x="1342583" y="2334779"/>
                </a:lnTo>
                <a:lnTo>
                  <a:pt x="1341949" y="2329068"/>
                </a:lnTo>
                <a:lnTo>
                  <a:pt x="1340998" y="2323674"/>
                </a:lnTo>
                <a:lnTo>
                  <a:pt x="1339730" y="2317963"/>
                </a:lnTo>
                <a:lnTo>
                  <a:pt x="1338145" y="2312887"/>
                </a:lnTo>
                <a:lnTo>
                  <a:pt x="1336244" y="2307494"/>
                </a:lnTo>
                <a:lnTo>
                  <a:pt x="1334025" y="2302100"/>
                </a:lnTo>
                <a:lnTo>
                  <a:pt x="1331806" y="2297341"/>
                </a:lnTo>
                <a:lnTo>
                  <a:pt x="1329271" y="2292265"/>
                </a:lnTo>
                <a:lnTo>
                  <a:pt x="1326418" y="2287506"/>
                </a:lnTo>
                <a:lnTo>
                  <a:pt x="1323248" y="2282747"/>
                </a:lnTo>
                <a:lnTo>
                  <a:pt x="1319762" y="2277670"/>
                </a:lnTo>
                <a:lnTo>
                  <a:pt x="1315958" y="2273546"/>
                </a:lnTo>
                <a:lnTo>
                  <a:pt x="1312472" y="2268787"/>
                </a:lnTo>
                <a:lnTo>
                  <a:pt x="1308352" y="2264662"/>
                </a:lnTo>
                <a:lnTo>
                  <a:pt x="1304231" y="2260538"/>
                </a:lnTo>
                <a:lnTo>
                  <a:pt x="1299477" y="2256731"/>
                </a:lnTo>
                <a:lnTo>
                  <a:pt x="1295040" y="2252606"/>
                </a:lnTo>
                <a:lnTo>
                  <a:pt x="1290285" y="2249116"/>
                </a:lnTo>
                <a:lnTo>
                  <a:pt x="1285531" y="2245626"/>
                </a:lnTo>
                <a:lnTo>
                  <a:pt x="1280143" y="2242136"/>
                </a:lnTo>
                <a:lnTo>
                  <a:pt x="1274755" y="2238964"/>
                </a:lnTo>
                <a:lnTo>
                  <a:pt x="1269366" y="2235791"/>
                </a:lnTo>
                <a:lnTo>
                  <a:pt x="1263661" y="2232936"/>
                </a:lnTo>
                <a:lnTo>
                  <a:pt x="1257639" y="2230397"/>
                </a:lnTo>
                <a:lnTo>
                  <a:pt x="1251934" y="2227859"/>
                </a:lnTo>
                <a:lnTo>
                  <a:pt x="1245595" y="2225321"/>
                </a:lnTo>
                <a:lnTo>
                  <a:pt x="1239256" y="2223418"/>
                </a:lnTo>
                <a:lnTo>
                  <a:pt x="1233234" y="2221514"/>
                </a:lnTo>
                <a:lnTo>
                  <a:pt x="1226578" y="2219928"/>
                </a:lnTo>
                <a:lnTo>
                  <a:pt x="1219922" y="2218024"/>
                </a:lnTo>
                <a:close/>
                <a:moveTo>
                  <a:pt x="3722982" y="1986413"/>
                </a:moveTo>
                <a:lnTo>
                  <a:pt x="3714090" y="1997207"/>
                </a:lnTo>
                <a:lnTo>
                  <a:pt x="3705199" y="2008001"/>
                </a:lnTo>
                <a:lnTo>
                  <a:pt x="3695672" y="2018160"/>
                </a:lnTo>
                <a:lnTo>
                  <a:pt x="3685828" y="2028319"/>
                </a:lnTo>
                <a:lnTo>
                  <a:pt x="3676301" y="2038161"/>
                </a:lnTo>
                <a:lnTo>
                  <a:pt x="3666456" y="2047685"/>
                </a:lnTo>
                <a:lnTo>
                  <a:pt x="3656612" y="2057209"/>
                </a:lnTo>
                <a:lnTo>
                  <a:pt x="3646450" y="2067050"/>
                </a:lnTo>
                <a:lnTo>
                  <a:pt x="3636288" y="2075940"/>
                </a:lnTo>
                <a:lnTo>
                  <a:pt x="3625491" y="2085146"/>
                </a:lnTo>
                <a:lnTo>
                  <a:pt x="3615329" y="2093718"/>
                </a:lnTo>
                <a:lnTo>
                  <a:pt x="3604532" y="2102290"/>
                </a:lnTo>
                <a:lnTo>
                  <a:pt x="3594053" y="2110861"/>
                </a:lnTo>
                <a:lnTo>
                  <a:pt x="3582938" y="2119116"/>
                </a:lnTo>
                <a:lnTo>
                  <a:pt x="3561026" y="2135307"/>
                </a:lnTo>
                <a:lnTo>
                  <a:pt x="3544831" y="2146418"/>
                </a:lnTo>
                <a:lnTo>
                  <a:pt x="3528636" y="2156895"/>
                </a:lnTo>
                <a:lnTo>
                  <a:pt x="3512122" y="2167371"/>
                </a:lnTo>
                <a:lnTo>
                  <a:pt x="3495609" y="2177848"/>
                </a:lnTo>
                <a:lnTo>
                  <a:pt x="3479096" y="2187689"/>
                </a:lnTo>
                <a:lnTo>
                  <a:pt x="3462266" y="2197531"/>
                </a:lnTo>
                <a:lnTo>
                  <a:pt x="3445435" y="2207055"/>
                </a:lnTo>
                <a:lnTo>
                  <a:pt x="3428286" y="2216262"/>
                </a:lnTo>
                <a:lnTo>
                  <a:pt x="3421936" y="2241342"/>
                </a:lnTo>
                <a:lnTo>
                  <a:pt x="3415267" y="2266422"/>
                </a:lnTo>
                <a:lnTo>
                  <a:pt x="3408598" y="2291185"/>
                </a:lnTo>
                <a:lnTo>
                  <a:pt x="3401294" y="2315947"/>
                </a:lnTo>
                <a:lnTo>
                  <a:pt x="3393672" y="2340710"/>
                </a:lnTo>
                <a:lnTo>
                  <a:pt x="3385734" y="2365473"/>
                </a:lnTo>
                <a:lnTo>
                  <a:pt x="3377477" y="2389918"/>
                </a:lnTo>
                <a:lnTo>
                  <a:pt x="3368903" y="2414046"/>
                </a:lnTo>
                <a:lnTo>
                  <a:pt x="3360011" y="2438491"/>
                </a:lnTo>
                <a:lnTo>
                  <a:pt x="3350802" y="2462619"/>
                </a:lnTo>
                <a:lnTo>
                  <a:pt x="3341275" y="2486746"/>
                </a:lnTo>
                <a:lnTo>
                  <a:pt x="3331431" y="2510557"/>
                </a:lnTo>
                <a:lnTo>
                  <a:pt x="3320952" y="2534367"/>
                </a:lnTo>
                <a:lnTo>
                  <a:pt x="3310472" y="2557860"/>
                </a:lnTo>
                <a:lnTo>
                  <a:pt x="3299992" y="2581353"/>
                </a:lnTo>
                <a:lnTo>
                  <a:pt x="3288878" y="2604845"/>
                </a:lnTo>
                <a:lnTo>
                  <a:pt x="3312060" y="2585797"/>
                </a:lnTo>
                <a:lnTo>
                  <a:pt x="3335242" y="2566432"/>
                </a:lnTo>
                <a:lnTo>
                  <a:pt x="3358106" y="2546748"/>
                </a:lnTo>
                <a:lnTo>
                  <a:pt x="3380335" y="2526430"/>
                </a:lnTo>
                <a:lnTo>
                  <a:pt x="3402247" y="2505477"/>
                </a:lnTo>
                <a:lnTo>
                  <a:pt x="3423523" y="2484524"/>
                </a:lnTo>
                <a:lnTo>
                  <a:pt x="3444482" y="2462619"/>
                </a:lnTo>
                <a:lnTo>
                  <a:pt x="3464806" y="2441031"/>
                </a:lnTo>
                <a:lnTo>
                  <a:pt x="3485130" y="2418173"/>
                </a:lnTo>
                <a:lnTo>
                  <a:pt x="3504183" y="2395315"/>
                </a:lnTo>
                <a:lnTo>
                  <a:pt x="3522920" y="2371822"/>
                </a:lnTo>
                <a:lnTo>
                  <a:pt x="3541338" y="2348329"/>
                </a:lnTo>
                <a:lnTo>
                  <a:pt x="3558804" y="2323884"/>
                </a:lnTo>
                <a:lnTo>
                  <a:pt x="3575952" y="2299121"/>
                </a:lnTo>
                <a:lnTo>
                  <a:pt x="3592465" y="2274041"/>
                </a:lnTo>
                <a:lnTo>
                  <a:pt x="3608343" y="2248644"/>
                </a:lnTo>
                <a:lnTo>
                  <a:pt x="3617552" y="2233088"/>
                </a:lnTo>
                <a:lnTo>
                  <a:pt x="3626444" y="2217531"/>
                </a:lnTo>
                <a:lnTo>
                  <a:pt x="3635018" y="2201658"/>
                </a:lnTo>
                <a:lnTo>
                  <a:pt x="3643274" y="2186102"/>
                </a:lnTo>
                <a:lnTo>
                  <a:pt x="3651531" y="2169911"/>
                </a:lnTo>
                <a:lnTo>
                  <a:pt x="3659470" y="2154037"/>
                </a:lnTo>
                <a:lnTo>
                  <a:pt x="3667092" y="2137529"/>
                </a:lnTo>
                <a:lnTo>
                  <a:pt x="3674395" y="2121338"/>
                </a:lnTo>
                <a:lnTo>
                  <a:pt x="3681699" y="2104829"/>
                </a:lnTo>
                <a:lnTo>
                  <a:pt x="3688368" y="2088003"/>
                </a:lnTo>
                <a:lnTo>
                  <a:pt x="3695037" y="2071495"/>
                </a:lnTo>
                <a:lnTo>
                  <a:pt x="3701070" y="2054669"/>
                </a:lnTo>
                <a:lnTo>
                  <a:pt x="3707104" y="2037843"/>
                </a:lnTo>
                <a:lnTo>
                  <a:pt x="3712820" y="2020700"/>
                </a:lnTo>
                <a:lnTo>
                  <a:pt x="3717901" y="2003556"/>
                </a:lnTo>
                <a:lnTo>
                  <a:pt x="3722982" y="1986413"/>
                </a:lnTo>
                <a:close/>
                <a:moveTo>
                  <a:pt x="1135929" y="1865857"/>
                </a:moveTo>
                <a:lnTo>
                  <a:pt x="1129273" y="1867443"/>
                </a:lnTo>
                <a:lnTo>
                  <a:pt x="1122617" y="1869030"/>
                </a:lnTo>
                <a:lnTo>
                  <a:pt x="1116278" y="1870933"/>
                </a:lnTo>
                <a:lnTo>
                  <a:pt x="1110256" y="1873471"/>
                </a:lnTo>
                <a:lnTo>
                  <a:pt x="1103917" y="1875692"/>
                </a:lnTo>
                <a:lnTo>
                  <a:pt x="1098211" y="1877913"/>
                </a:lnTo>
                <a:lnTo>
                  <a:pt x="1092189" y="1880769"/>
                </a:lnTo>
                <a:lnTo>
                  <a:pt x="1086484" y="1883624"/>
                </a:lnTo>
                <a:lnTo>
                  <a:pt x="1080779" y="1886479"/>
                </a:lnTo>
                <a:lnTo>
                  <a:pt x="1075708" y="1889969"/>
                </a:lnTo>
                <a:lnTo>
                  <a:pt x="1070320" y="1893142"/>
                </a:lnTo>
                <a:lnTo>
                  <a:pt x="1065565" y="1896632"/>
                </a:lnTo>
                <a:lnTo>
                  <a:pt x="1060494" y="1900439"/>
                </a:lnTo>
                <a:lnTo>
                  <a:pt x="1056057" y="1904246"/>
                </a:lnTo>
                <a:lnTo>
                  <a:pt x="1051619" y="1908371"/>
                </a:lnTo>
                <a:lnTo>
                  <a:pt x="1047499" y="1912495"/>
                </a:lnTo>
                <a:lnTo>
                  <a:pt x="1043378" y="1916937"/>
                </a:lnTo>
                <a:lnTo>
                  <a:pt x="1039575" y="1921062"/>
                </a:lnTo>
                <a:lnTo>
                  <a:pt x="1035772" y="1925821"/>
                </a:lnTo>
                <a:lnTo>
                  <a:pt x="1032602" y="1930262"/>
                </a:lnTo>
                <a:lnTo>
                  <a:pt x="1029433" y="1935021"/>
                </a:lnTo>
                <a:lnTo>
                  <a:pt x="1026580" y="1940098"/>
                </a:lnTo>
                <a:lnTo>
                  <a:pt x="1024044" y="1944857"/>
                </a:lnTo>
                <a:lnTo>
                  <a:pt x="1021509" y="1950250"/>
                </a:lnTo>
                <a:lnTo>
                  <a:pt x="1019290" y="1955326"/>
                </a:lnTo>
                <a:lnTo>
                  <a:pt x="1017705" y="1960720"/>
                </a:lnTo>
                <a:lnTo>
                  <a:pt x="1016120" y="1966114"/>
                </a:lnTo>
                <a:lnTo>
                  <a:pt x="1014853" y="1971190"/>
                </a:lnTo>
                <a:lnTo>
                  <a:pt x="1013902" y="1976901"/>
                </a:lnTo>
                <a:lnTo>
                  <a:pt x="1012634" y="1982611"/>
                </a:lnTo>
                <a:lnTo>
                  <a:pt x="1012317" y="1988005"/>
                </a:lnTo>
                <a:lnTo>
                  <a:pt x="1012317" y="1994033"/>
                </a:lnTo>
                <a:lnTo>
                  <a:pt x="1012317" y="1999744"/>
                </a:lnTo>
                <a:lnTo>
                  <a:pt x="1012634" y="2005137"/>
                </a:lnTo>
                <a:lnTo>
                  <a:pt x="1013902" y="2010848"/>
                </a:lnTo>
                <a:lnTo>
                  <a:pt x="1014853" y="2016559"/>
                </a:lnTo>
                <a:lnTo>
                  <a:pt x="1016120" y="2021635"/>
                </a:lnTo>
                <a:lnTo>
                  <a:pt x="1017705" y="2027346"/>
                </a:lnTo>
                <a:lnTo>
                  <a:pt x="1019290" y="2032740"/>
                </a:lnTo>
                <a:lnTo>
                  <a:pt x="1021509" y="2037499"/>
                </a:lnTo>
                <a:lnTo>
                  <a:pt x="1024044" y="2042892"/>
                </a:lnTo>
                <a:lnTo>
                  <a:pt x="1026580" y="2047651"/>
                </a:lnTo>
                <a:lnTo>
                  <a:pt x="1029433" y="2052728"/>
                </a:lnTo>
                <a:lnTo>
                  <a:pt x="1032602" y="2057169"/>
                </a:lnTo>
                <a:lnTo>
                  <a:pt x="1035772" y="2061928"/>
                </a:lnTo>
                <a:lnTo>
                  <a:pt x="1039575" y="2066687"/>
                </a:lnTo>
                <a:lnTo>
                  <a:pt x="1043378" y="2070812"/>
                </a:lnTo>
                <a:lnTo>
                  <a:pt x="1047499" y="2075254"/>
                </a:lnTo>
                <a:lnTo>
                  <a:pt x="1051619" y="2079378"/>
                </a:lnTo>
                <a:lnTo>
                  <a:pt x="1056057" y="2083185"/>
                </a:lnTo>
                <a:lnTo>
                  <a:pt x="1060494" y="2087310"/>
                </a:lnTo>
                <a:lnTo>
                  <a:pt x="1065565" y="2090800"/>
                </a:lnTo>
                <a:lnTo>
                  <a:pt x="1070320" y="2094607"/>
                </a:lnTo>
                <a:lnTo>
                  <a:pt x="1075708" y="2097780"/>
                </a:lnTo>
                <a:lnTo>
                  <a:pt x="1080779" y="2101270"/>
                </a:lnTo>
                <a:lnTo>
                  <a:pt x="1086484" y="2104125"/>
                </a:lnTo>
                <a:lnTo>
                  <a:pt x="1092189" y="2106980"/>
                </a:lnTo>
                <a:lnTo>
                  <a:pt x="1098211" y="2109836"/>
                </a:lnTo>
                <a:lnTo>
                  <a:pt x="1103917" y="2112374"/>
                </a:lnTo>
                <a:lnTo>
                  <a:pt x="1110256" y="2114595"/>
                </a:lnTo>
                <a:lnTo>
                  <a:pt x="1116278" y="2116498"/>
                </a:lnTo>
                <a:lnTo>
                  <a:pt x="1122617" y="2118719"/>
                </a:lnTo>
                <a:lnTo>
                  <a:pt x="1129273" y="2120306"/>
                </a:lnTo>
                <a:lnTo>
                  <a:pt x="1135929" y="2121892"/>
                </a:lnTo>
                <a:lnTo>
                  <a:pt x="1135929" y="1865857"/>
                </a:lnTo>
                <a:close/>
                <a:moveTo>
                  <a:pt x="3488623" y="1743231"/>
                </a:moveTo>
                <a:lnTo>
                  <a:pt x="3487988" y="1767358"/>
                </a:lnTo>
                <a:lnTo>
                  <a:pt x="3487353" y="1791169"/>
                </a:lnTo>
                <a:lnTo>
                  <a:pt x="3486400" y="1814979"/>
                </a:lnTo>
                <a:lnTo>
                  <a:pt x="3485130" y="1839107"/>
                </a:lnTo>
                <a:lnTo>
                  <a:pt x="3483542" y="1862599"/>
                </a:lnTo>
                <a:lnTo>
                  <a:pt x="3481637" y="1886410"/>
                </a:lnTo>
                <a:lnTo>
                  <a:pt x="3479414" y="1910537"/>
                </a:lnTo>
                <a:lnTo>
                  <a:pt x="3477191" y="1934348"/>
                </a:lnTo>
                <a:lnTo>
                  <a:pt x="3474333" y="1958158"/>
                </a:lnTo>
                <a:lnTo>
                  <a:pt x="3471475" y="1981968"/>
                </a:lnTo>
                <a:lnTo>
                  <a:pt x="3468617" y="2005461"/>
                </a:lnTo>
                <a:lnTo>
                  <a:pt x="3464806" y="2029271"/>
                </a:lnTo>
                <a:lnTo>
                  <a:pt x="3461313" y="2053082"/>
                </a:lnTo>
                <a:lnTo>
                  <a:pt x="3457184" y="2076575"/>
                </a:lnTo>
                <a:lnTo>
                  <a:pt x="3453374" y="2100067"/>
                </a:lnTo>
                <a:lnTo>
                  <a:pt x="3448610" y="2123560"/>
                </a:lnTo>
                <a:lnTo>
                  <a:pt x="3467029" y="2112766"/>
                </a:lnTo>
                <a:lnTo>
                  <a:pt x="3484812" y="2101337"/>
                </a:lnTo>
                <a:lnTo>
                  <a:pt x="3502596" y="2089591"/>
                </a:lnTo>
                <a:lnTo>
                  <a:pt x="3520061" y="2077844"/>
                </a:lnTo>
                <a:lnTo>
                  <a:pt x="3532128" y="2068955"/>
                </a:lnTo>
                <a:lnTo>
                  <a:pt x="3544196" y="2060066"/>
                </a:lnTo>
                <a:lnTo>
                  <a:pt x="3555946" y="2051177"/>
                </a:lnTo>
                <a:lnTo>
                  <a:pt x="3567378" y="2041970"/>
                </a:lnTo>
                <a:lnTo>
                  <a:pt x="3579128" y="2032764"/>
                </a:lnTo>
                <a:lnTo>
                  <a:pt x="3590242" y="2022922"/>
                </a:lnTo>
                <a:lnTo>
                  <a:pt x="3601039" y="2013080"/>
                </a:lnTo>
                <a:lnTo>
                  <a:pt x="3612154" y="2003239"/>
                </a:lnTo>
                <a:lnTo>
                  <a:pt x="3622633" y="1993080"/>
                </a:lnTo>
                <a:lnTo>
                  <a:pt x="3632795" y="1982921"/>
                </a:lnTo>
                <a:lnTo>
                  <a:pt x="3642957" y="1972127"/>
                </a:lnTo>
                <a:lnTo>
                  <a:pt x="3653119" y="1961333"/>
                </a:lnTo>
                <a:lnTo>
                  <a:pt x="3662646" y="1950539"/>
                </a:lnTo>
                <a:lnTo>
                  <a:pt x="3671855" y="1939427"/>
                </a:lnTo>
                <a:lnTo>
                  <a:pt x="3680746" y="1927998"/>
                </a:lnTo>
                <a:lnTo>
                  <a:pt x="3689321" y="1916252"/>
                </a:lnTo>
                <a:lnTo>
                  <a:pt x="3696307" y="1906728"/>
                </a:lnTo>
                <a:lnTo>
                  <a:pt x="3702658" y="1896251"/>
                </a:lnTo>
                <a:lnTo>
                  <a:pt x="3709009" y="1886092"/>
                </a:lnTo>
                <a:lnTo>
                  <a:pt x="3715360" y="1875933"/>
                </a:lnTo>
                <a:lnTo>
                  <a:pt x="3721076" y="1865457"/>
                </a:lnTo>
                <a:lnTo>
                  <a:pt x="3726158" y="1854980"/>
                </a:lnTo>
                <a:lnTo>
                  <a:pt x="3731556" y="1844186"/>
                </a:lnTo>
                <a:lnTo>
                  <a:pt x="3736002" y="1833392"/>
                </a:lnTo>
                <a:lnTo>
                  <a:pt x="3740448" y="1822598"/>
                </a:lnTo>
                <a:lnTo>
                  <a:pt x="3744258" y="1811169"/>
                </a:lnTo>
                <a:lnTo>
                  <a:pt x="3748069" y="1800375"/>
                </a:lnTo>
                <a:lnTo>
                  <a:pt x="3751245" y="1789264"/>
                </a:lnTo>
                <a:lnTo>
                  <a:pt x="3754420" y="1777517"/>
                </a:lnTo>
                <a:lnTo>
                  <a:pt x="3756643" y="1766406"/>
                </a:lnTo>
                <a:lnTo>
                  <a:pt x="3758549" y="1754977"/>
                </a:lnTo>
                <a:lnTo>
                  <a:pt x="3760136" y="1743231"/>
                </a:lnTo>
                <a:lnTo>
                  <a:pt x="3488623" y="1743231"/>
                </a:lnTo>
                <a:close/>
                <a:moveTo>
                  <a:pt x="2924954" y="1743231"/>
                </a:moveTo>
                <a:lnTo>
                  <a:pt x="2924002" y="1781010"/>
                </a:lnTo>
                <a:lnTo>
                  <a:pt x="2923049" y="1818471"/>
                </a:lnTo>
                <a:lnTo>
                  <a:pt x="2922096" y="1855933"/>
                </a:lnTo>
                <a:lnTo>
                  <a:pt x="2920509" y="1893394"/>
                </a:lnTo>
                <a:lnTo>
                  <a:pt x="2918603" y="1930538"/>
                </a:lnTo>
                <a:lnTo>
                  <a:pt x="2916063" y="1968317"/>
                </a:lnTo>
                <a:lnTo>
                  <a:pt x="2913205" y="2005461"/>
                </a:lnTo>
                <a:lnTo>
                  <a:pt x="2910347" y="2043240"/>
                </a:lnTo>
                <a:lnTo>
                  <a:pt x="2906536" y="2080384"/>
                </a:lnTo>
                <a:lnTo>
                  <a:pt x="2902725" y="2117846"/>
                </a:lnTo>
                <a:lnTo>
                  <a:pt x="2898280" y="2154990"/>
                </a:lnTo>
                <a:lnTo>
                  <a:pt x="2893834" y="2192134"/>
                </a:lnTo>
                <a:lnTo>
                  <a:pt x="2888435" y="2229595"/>
                </a:lnTo>
                <a:lnTo>
                  <a:pt x="2883037" y="2266739"/>
                </a:lnTo>
                <a:lnTo>
                  <a:pt x="2877003" y="2303566"/>
                </a:lnTo>
                <a:lnTo>
                  <a:pt x="2870652" y="2340710"/>
                </a:lnTo>
                <a:lnTo>
                  <a:pt x="2897644" y="2334361"/>
                </a:lnTo>
                <a:lnTo>
                  <a:pt x="2924954" y="2327694"/>
                </a:lnTo>
                <a:lnTo>
                  <a:pt x="2951947" y="2321344"/>
                </a:lnTo>
                <a:lnTo>
                  <a:pt x="2978940" y="2314360"/>
                </a:lnTo>
                <a:lnTo>
                  <a:pt x="3005615" y="2306741"/>
                </a:lnTo>
                <a:lnTo>
                  <a:pt x="3032607" y="2299121"/>
                </a:lnTo>
                <a:lnTo>
                  <a:pt x="3059282" y="2291185"/>
                </a:lnTo>
                <a:lnTo>
                  <a:pt x="3085957" y="2282930"/>
                </a:lnTo>
                <a:lnTo>
                  <a:pt x="3121842" y="2271184"/>
                </a:lnTo>
                <a:lnTo>
                  <a:pt x="3157726" y="2258485"/>
                </a:lnTo>
                <a:lnTo>
                  <a:pt x="3193292" y="2245786"/>
                </a:lnTo>
                <a:lnTo>
                  <a:pt x="3228859" y="2231818"/>
                </a:lnTo>
                <a:lnTo>
                  <a:pt x="3246642" y="2224516"/>
                </a:lnTo>
                <a:lnTo>
                  <a:pt x="3264108" y="2217214"/>
                </a:lnTo>
                <a:lnTo>
                  <a:pt x="3281574" y="2209595"/>
                </a:lnTo>
                <a:lnTo>
                  <a:pt x="3298722" y="2201975"/>
                </a:lnTo>
                <a:lnTo>
                  <a:pt x="3315870" y="2194356"/>
                </a:lnTo>
                <a:lnTo>
                  <a:pt x="3333019" y="2186419"/>
                </a:lnTo>
                <a:lnTo>
                  <a:pt x="3350167" y="2178165"/>
                </a:lnTo>
                <a:lnTo>
                  <a:pt x="3366998" y="2169593"/>
                </a:lnTo>
                <a:lnTo>
                  <a:pt x="3372396" y="2143243"/>
                </a:lnTo>
                <a:lnTo>
                  <a:pt x="3378112" y="2116576"/>
                </a:lnTo>
                <a:lnTo>
                  <a:pt x="3383193" y="2090226"/>
                </a:lnTo>
                <a:lnTo>
                  <a:pt x="3387956" y="2063876"/>
                </a:lnTo>
                <a:lnTo>
                  <a:pt x="3392402" y="2037526"/>
                </a:lnTo>
                <a:lnTo>
                  <a:pt x="3396213" y="2010858"/>
                </a:lnTo>
                <a:lnTo>
                  <a:pt x="3400341" y="1984508"/>
                </a:lnTo>
                <a:lnTo>
                  <a:pt x="3403517" y="1957841"/>
                </a:lnTo>
                <a:lnTo>
                  <a:pt x="3406375" y="1931173"/>
                </a:lnTo>
                <a:lnTo>
                  <a:pt x="3409233" y="1904188"/>
                </a:lnTo>
                <a:lnTo>
                  <a:pt x="3411456" y="1877521"/>
                </a:lnTo>
                <a:lnTo>
                  <a:pt x="3413361" y="1850536"/>
                </a:lnTo>
                <a:lnTo>
                  <a:pt x="3414949" y="1823868"/>
                </a:lnTo>
                <a:lnTo>
                  <a:pt x="3416537" y="1797201"/>
                </a:lnTo>
                <a:lnTo>
                  <a:pt x="3417490" y="1770533"/>
                </a:lnTo>
                <a:lnTo>
                  <a:pt x="3418125" y="1743231"/>
                </a:lnTo>
                <a:lnTo>
                  <a:pt x="2924954" y="1743231"/>
                </a:lnTo>
                <a:close/>
                <a:moveTo>
                  <a:pt x="1135929" y="1741488"/>
                </a:moveTo>
                <a:lnTo>
                  <a:pt x="1219922" y="1741488"/>
                </a:lnTo>
                <a:lnTo>
                  <a:pt x="1219922" y="1776705"/>
                </a:lnTo>
                <a:lnTo>
                  <a:pt x="1232283" y="1778608"/>
                </a:lnTo>
                <a:lnTo>
                  <a:pt x="1244644" y="1780512"/>
                </a:lnTo>
                <a:lnTo>
                  <a:pt x="1256371" y="1783050"/>
                </a:lnTo>
                <a:lnTo>
                  <a:pt x="1268099" y="1785906"/>
                </a:lnTo>
                <a:lnTo>
                  <a:pt x="1279509" y="1789713"/>
                </a:lnTo>
                <a:lnTo>
                  <a:pt x="1290602" y="1793203"/>
                </a:lnTo>
                <a:lnTo>
                  <a:pt x="1301696" y="1797644"/>
                </a:lnTo>
                <a:lnTo>
                  <a:pt x="1312472" y="1801769"/>
                </a:lnTo>
                <a:lnTo>
                  <a:pt x="1322931" y="1806845"/>
                </a:lnTo>
                <a:lnTo>
                  <a:pt x="1332757" y="1812239"/>
                </a:lnTo>
                <a:lnTo>
                  <a:pt x="1342583" y="1817632"/>
                </a:lnTo>
                <a:lnTo>
                  <a:pt x="1352408" y="1823660"/>
                </a:lnTo>
                <a:lnTo>
                  <a:pt x="1361600" y="1829688"/>
                </a:lnTo>
                <a:lnTo>
                  <a:pt x="1370158" y="1836034"/>
                </a:lnTo>
                <a:lnTo>
                  <a:pt x="1378715" y="1843014"/>
                </a:lnTo>
                <a:lnTo>
                  <a:pt x="1386639" y="1849994"/>
                </a:lnTo>
                <a:lnTo>
                  <a:pt x="1394563" y="1857291"/>
                </a:lnTo>
                <a:lnTo>
                  <a:pt x="1401536" y="1865222"/>
                </a:lnTo>
                <a:lnTo>
                  <a:pt x="1408192" y="1873154"/>
                </a:lnTo>
                <a:lnTo>
                  <a:pt x="1414848" y="1881086"/>
                </a:lnTo>
                <a:lnTo>
                  <a:pt x="1420870" y="1889652"/>
                </a:lnTo>
                <a:lnTo>
                  <a:pt x="1426258" y="1898218"/>
                </a:lnTo>
                <a:lnTo>
                  <a:pt x="1431330" y="1906784"/>
                </a:lnTo>
                <a:lnTo>
                  <a:pt x="1436084" y="1915985"/>
                </a:lnTo>
                <a:lnTo>
                  <a:pt x="1440204" y="1924869"/>
                </a:lnTo>
                <a:lnTo>
                  <a:pt x="1443691" y="1934387"/>
                </a:lnTo>
                <a:lnTo>
                  <a:pt x="1446860" y="1943905"/>
                </a:lnTo>
                <a:lnTo>
                  <a:pt x="1449396" y="1953423"/>
                </a:lnTo>
                <a:lnTo>
                  <a:pt x="1451298" y="1963258"/>
                </a:lnTo>
                <a:lnTo>
                  <a:pt x="1452882" y="1973728"/>
                </a:lnTo>
                <a:lnTo>
                  <a:pt x="1453833" y="1983563"/>
                </a:lnTo>
                <a:lnTo>
                  <a:pt x="1454150" y="1994033"/>
                </a:lnTo>
                <a:lnTo>
                  <a:pt x="1344167" y="1994033"/>
                </a:lnTo>
                <a:lnTo>
                  <a:pt x="1343850" y="1988005"/>
                </a:lnTo>
                <a:lnTo>
                  <a:pt x="1343533" y="1982611"/>
                </a:lnTo>
                <a:lnTo>
                  <a:pt x="1342266" y="1976901"/>
                </a:lnTo>
                <a:lnTo>
                  <a:pt x="1341315" y="1971190"/>
                </a:lnTo>
                <a:lnTo>
                  <a:pt x="1340047" y="1966114"/>
                </a:lnTo>
                <a:lnTo>
                  <a:pt x="1338462" y="1960403"/>
                </a:lnTo>
                <a:lnTo>
                  <a:pt x="1336877" y="1955009"/>
                </a:lnTo>
                <a:lnTo>
                  <a:pt x="1334659" y="1949933"/>
                </a:lnTo>
                <a:lnTo>
                  <a:pt x="1332123" y="1944857"/>
                </a:lnTo>
                <a:lnTo>
                  <a:pt x="1329587" y="1940098"/>
                </a:lnTo>
                <a:lnTo>
                  <a:pt x="1326735" y="1935021"/>
                </a:lnTo>
                <a:lnTo>
                  <a:pt x="1323565" y="1930262"/>
                </a:lnTo>
                <a:lnTo>
                  <a:pt x="1320079" y="1925503"/>
                </a:lnTo>
                <a:lnTo>
                  <a:pt x="1316592" y="1921062"/>
                </a:lnTo>
                <a:lnTo>
                  <a:pt x="1312789" y="1916620"/>
                </a:lnTo>
                <a:lnTo>
                  <a:pt x="1308669" y="1912178"/>
                </a:lnTo>
                <a:lnTo>
                  <a:pt x="1304548" y="1908371"/>
                </a:lnTo>
                <a:lnTo>
                  <a:pt x="1299794" y="1904246"/>
                </a:lnTo>
                <a:lnTo>
                  <a:pt x="1295357" y="1900439"/>
                </a:lnTo>
                <a:lnTo>
                  <a:pt x="1290602" y="1896632"/>
                </a:lnTo>
                <a:lnTo>
                  <a:pt x="1285531" y="1893142"/>
                </a:lnTo>
                <a:lnTo>
                  <a:pt x="1280460" y="1889969"/>
                </a:lnTo>
                <a:lnTo>
                  <a:pt x="1274755" y="1886479"/>
                </a:lnTo>
                <a:lnTo>
                  <a:pt x="1269683" y="1883624"/>
                </a:lnTo>
                <a:lnTo>
                  <a:pt x="1263661" y="1880769"/>
                </a:lnTo>
                <a:lnTo>
                  <a:pt x="1257956" y="1877913"/>
                </a:lnTo>
                <a:lnTo>
                  <a:pt x="1251934" y="1875375"/>
                </a:lnTo>
                <a:lnTo>
                  <a:pt x="1245912" y="1873154"/>
                </a:lnTo>
                <a:lnTo>
                  <a:pt x="1239573" y="1870933"/>
                </a:lnTo>
                <a:lnTo>
                  <a:pt x="1233234" y="1869030"/>
                </a:lnTo>
                <a:lnTo>
                  <a:pt x="1226578" y="1867443"/>
                </a:lnTo>
                <a:lnTo>
                  <a:pt x="1219922" y="1865857"/>
                </a:lnTo>
                <a:lnTo>
                  <a:pt x="1219922" y="2128872"/>
                </a:lnTo>
                <a:lnTo>
                  <a:pt x="1232283" y="2130458"/>
                </a:lnTo>
                <a:lnTo>
                  <a:pt x="1244327" y="2132679"/>
                </a:lnTo>
                <a:lnTo>
                  <a:pt x="1256371" y="2135534"/>
                </a:lnTo>
                <a:lnTo>
                  <a:pt x="1268099" y="2138390"/>
                </a:lnTo>
                <a:lnTo>
                  <a:pt x="1279509" y="2141563"/>
                </a:lnTo>
                <a:lnTo>
                  <a:pt x="1290602" y="2145687"/>
                </a:lnTo>
                <a:lnTo>
                  <a:pt x="1301696" y="2149494"/>
                </a:lnTo>
                <a:lnTo>
                  <a:pt x="1312155" y="2154253"/>
                </a:lnTo>
                <a:lnTo>
                  <a:pt x="1322615" y="2159012"/>
                </a:lnTo>
                <a:lnTo>
                  <a:pt x="1332757" y="2164406"/>
                </a:lnTo>
                <a:lnTo>
                  <a:pt x="1342266" y="2170117"/>
                </a:lnTo>
                <a:lnTo>
                  <a:pt x="1352091" y="2175510"/>
                </a:lnTo>
                <a:lnTo>
                  <a:pt x="1361283" y="2181856"/>
                </a:lnTo>
                <a:lnTo>
                  <a:pt x="1369841" y="2188518"/>
                </a:lnTo>
                <a:lnTo>
                  <a:pt x="1378398" y="2195498"/>
                </a:lnTo>
                <a:lnTo>
                  <a:pt x="1386322" y="2202478"/>
                </a:lnTo>
                <a:lnTo>
                  <a:pt x="1394246" y="2209458"/>
                </a:lnTo>
                <a:lnTo>
                  <a:pt x="1401219" y="2217390"/>
                </a:lnTo>
                <a:lnTo>
                  <a:pt x="1407875" y="2225004"/>
                </a:lnTo>
                <a:lnTo>
                  <a:pt x="1414531" y="2233253"/>
                </a:lnTo>
                <a:lnTo>
                  <a:pt x="1420553" y="2241502"/>
                </a:lnTo>
                <a:lnTo>
                  <a:pt x="1425941" y="2250068"/>
                </a:lnTo>
                <a:lnTo>
                  <a:pt x="1431013" y="2258952"/>
                </a:lnTo>
                <a:lnTo>
                  <a:pt x="1435450" y="2267835"/>
                </a:lnTo>
                <a:lnTo>
                  <a:pt x="1439570" y="2277036"/>
                </a:lnTo>
                <a:lnTo>
                  <a:pt x="1443057" y="2286554"/>
                </a:lnTo>
                <a:lnTo>
                  <a:pt x="1446543" y="2296389"/>
                </a:lnTo>
                <a:lnTo>
                  <a:pt x="1448762" y="2305907"/>
                </a:lnTo>
                <a:lnTo>
                  <a:pt x="1450664" y="2315742"/>
                </a:lnTo>
                <a:lnTo>
                  <a:pt x="1452248" y="2325578"/>
                </a:lnTo>
                <a:lnTo>
                  <a:pt x="1453199" y="2335730"/>
                </a:lnTo>
                <a:lnTo>
                  <a:pt x="1453516" y="2345883"/>
                </a:lnTo>
                <a:lnTo>
                  <a:pt x="1453199" y="2356353"/>
                </a:lnTo>
                <a:lnTo>
                  <a:pt x="1452248" y="2366505"/>
                </a:lnTo>
                <a:lnTo>
                  <a:pt x="1450664" y="2376341"/>
                </a:lnTo>
                <a:lnTo>
                  <a:pt x="1448762" y="2386176"/>
                </a:lnTo>
                <a:lnTo>
                  <a:pt x="1446543" y="2395694"/>
                </a:lnTo>
                <a:lnTo>
                  <a:pt x="1443057" y="2405212"/>
                </a:lnTo>
                <a:lnTo>
                  <a:pt x="1439570" y="2415047"/>
                </a:lnTo>
                <a:lnTo>
                  <a:pt x="1435450" y="2424248"/>
                </a:lnTo>
                <a:lnTo>
                  <a:pt x="1431013" y="2433131"/>
                </a:lnTo>
                <a:lnTo>
                  <a:pt x="1425941" y="2442015"/>
                </a:lnTo>
                <a:lnTo>
                  <a:pt x="1420553" y="2450581"/>
                </a:lnTo>
                <a:lnTo>
                  <a:pt x="1414531" y="2458830"/>
                </a:lnTo>
                <a:lnTo>
                  <a:pt x="1407875" y="2467079"/>
                </a:lnTo>
                <a:lnTo>
                  <a:pt x="1401219" y="2475011"/>
                </a:lnTo>
                <a:lnTo>
                  <a:pt x="1394246" y="2482625"/>
                </a:lnTo>
                <a:lnTo>
                  <a:pt x="1386322" y="2489605"/>
                </a:lnTo>
                <a:lnTo>
                  <a:pt x="1378398" y="2496902"/>
                </a:lnTo>
                <a:lnTo>
                  <a:pt x="1369841" y="2503565"/>
                </a:lnTo>
                <a:lnTo>
                  <a:pt x="1361283" y="2510227"/>
                </a:lnTo>
                <a:lnTo>
                  <a:pt x="1352091" y="2516573"/>
                </a:lnTo>
                <a:lnTo>
                  <a:pt x="1342266" y="2522284"/>
                </a:lnTo>
                <a:lnTo>
                  <a:pt x="1332757" y="2527994"/>
                </a:lnTo>
                <a:lnTo>
                  <a:pt x="1322615" y="2532753"/>
                </a:lnTo>
                <a:lnTo>
                  <a:pt x="1312155" y="2537830"/>
                </a:lnTo>
                <a:lnTo>
                  <a:pt x="1301696" y="2542589"/>
                </a:lnTo>
                <a:lnTo>
                  <a:pt x="1290602" y="2546396"/>
                </a:lnTo>
                <a:lnTo>
                  <a:pt x="1279509" y="2550520"/>
                </a:lnTo>
                <a:lnTo>
                  <a:pt x="1268099" y="2553693"/>
                </a:lnTo>
                <a:lnTo>
                  <a:pt x="1256371" y="2556549"/>
                </a:lnTo>
                <a:lnTo>
                  <a:pt x="1244327" y="2559404"/>
                </a:lnTo>
                <a:lnTo>
                  <a:pt x="1232283" y="2561625"/>
                </a:lnTo>
                <a:lnTo>
                  <a:pt x="1219922" y="2563211"/>
                </a:lnTo>
                <a:lnTo>
                  <a:pt x="1219922" y="2608263"/>
                </a:lnTo>
                <a:lnTo>
                  <a:pt x="1135929" y="2608263"/>
                </a:lnTo>
                <a:lnTo>
                  <a:pt x="1135929" y="2563211"/>
                </a:lnTo>
                <a:lnTo>
                  <a:pt x="1123568" y="2561625"/>
                </a:lnTo>
                <a:lnTo>
                  <a:pt x="1111207" y="2559404"/>
                </a:lnTo>
                <a:lnTo>
                  <a:pt x="1099479" y="2556549"/>
                </a:lnTo>
                <a:lnTo>
                  <a:pt x="1087435" y="2553693"/>
                </a:lnTo>
                <a:lnTo>
                  <a:pt x="1076342" y="2550520"/>
                </a:lnTo>
                <a:lnTo>
                  <a:pt x="1065248" y="2546396"/>
                </a:lnTo>
                <a:lnTo>
                  <a:pt x="1053838" y="2542589"/>
                </a:lnTo>
                <a:lnTo>
                  <a:pt x="1043378" y="2537830"/>
                </a:lnTo>
                <a:lnTo>
                  <a:pt x="1032919" y="2532753"/>
                </a:lnTo>
                <a:lnTo>
                  <a:pt x="1022776" y="2527994"/>
                </a:lnTo>
                <a:lnTo>
                  <a:pt x="1012951" y="2522284"/>
                </a:lnTo>
                <a:lnTo>
                  <a:pt x="1003442" y="2516573"/>
                </a:lnTo>
                <a:lnTo>
                  <a:pt x="994251" y="2510227"/>
                </a:lnTo>
                <a:lnTo>
                  <a:pt x="985376" y="2503565"/>
                </a:lnTo>
                <a:lnTo>
                  <a:pt x="977135" y="2496902"/>
                </a:lnTo>
                <a:lnTo>
                  <a:pt x="968894" y="2489605"/>
                </a:lnTo>
                <a:lnTo>
                  <a:pt x="961288" y="2482625"/>
                </a:lnTo>
                <a:lnTo>
                  <a:pt x="953998" y="2475011"/>
                </a:lnTo>
                <a:lnTo>
                  <a:pt x="947342" y="2467079"/>
                </a:lnTo>
                <a:lnTo>
                  <a:pt x="941002" y="2458830"/>
                </a:lnTo>
                <a:lnTo>
                  <a:pt x="934663" y="2450581"/>
                </a:lnTo>
                <a:lnTo>
                  <a:pt x="929592" y="2442015"/>
                </a:lnTo>
                <a:lnTo>
                  <a:pt x="924204" y="2433131"/>
                </a:lnTo>
                <a:lnTo>
                  <a:pt x="919450" y="2424248"/>
                </a:lnTo>
                <a:lnTo>
                  <a:pt x="915646" y="2415047"/>
                </a:lnTo>
                <a:lnTo>
                  <a:pt x="911843" y="2405212"/>
                </a:lnTo>
                <a:lnTo>
                  <a:pt x="908990" y="2396011"/>
                </a:lnTo>
                <a:lnTo>
                  <a:pt x="906455" y="2386176"/>
                </a:lnTo>
                <a:lnTo>
                  <a:pt x="904553" y="2376341"/>
                </a:lnTo>
                <a:lnTo>
                  <a:pt x="902651" y="2366505"/>
                </a:lnTo>
                <a:lnTo>
                  <a:pt x="902017" y="2356353"/>
                </a:lnTo>
                <a:lnTo>
                  <a:pt x="901700" y="2345883"/>
                </a:lnTo>
                <a:lnTo>
                  <a:pt x="1011683" y="2345883"/>
                </a:lnTo>
                <a:lnTo>
                  <a:pt x="1011683" y="2351594"/>
                </a:lnTo>
                <a:lnTo>
                  <a:pt x="1012317" y="2357622"/>
                </a:lnTo>
                <a:lnTo>
                  <a:pt x="1012951" y="2363015"/>
                </a:lnTo>
                <a:lnTo>
                  <a:pt x="1014219" y="2368409"/>
                </a:lnTo>
                <a:lnTo>
                  <a:pt x="1015487" y="2374120"/>
                </a:lnTo>
                <a:lnTo>
                  <a:pt x="1017071" y="2379196"/>
                </a:lnTo>
                <a:lnTo>
                  <a:pt x="1018973" y="2384590"/>
                </a:lnTo>
                <a:lnTo>
                  <a:pt x="1020875" y="2389983"/>
                </a:lnTo>
                <a:lnTo>
                  <a:pt x="1023727" y="2395059"/>
                </a:lnTo>
                <a:lnTo>
                  <a:pt x="1026263" y="2400136"/>
                </a:lnTo>
                <a:lnTo>
                  <a:pt x="1028799" y="2404577"/>
                </a:lnTo>
                <a:lnTo>
                  <a:pt x="1032285" y="2409654"/>
                </a:lnTo>
                <a:lnTo>
                  <a:pt x="1035455" y="2414413"/>
                </a:lnTo>
                <a:lnTo>
                  <a:pt x="1039258" y="2418854"/>
                </a:lnTo>
                <a:lnTo>
                  <a:pt x="1043062" y="2423296"/>
                </a:lnTo>
                <a:lnTo>
                  <a:pt x="1046865" y="2427421"/>
                </a:lnTo>
                <a:lnTo>
                  <a:pt x="1051302" y="2431862"/>
                </a:lnTo>
                <a:lnTo>
                  <a:pt x="1055423" y="2435670"/>
                </a:lnTo>
                <a:lnTo>
                  <a:pt x="1060177" y="2439160"/>
                </a:lnTo>
                <a:lnTo>
                  <a:pt x="1065248" y="2443284"/>
                </a:lnTo>
                <a:lnTo>
                  <a:pt x="1070003" y="2446457"/>
                </a:lnTo>
                <a:lnTo>
                  <a:pt x="1075391" y="2450264"/>
                </a:lnTo>
                <a:lnTo>
                  <a:pt x="1080779" y="2453119"/>
                </a:lnTo>
                <a:lnTo>
                  <a:pt x="1086167" y="2456292"/>
                </a:lnTo>
                <a:lnTo>
                  <a:pt x="1092189" y="2459147"/>
                </a:lnTo>
                <a:lnTo>
                  <a:pt x="1097578" y="2461686"/>
                </a:lnTo>
                <a:lnTo>
                  <a:pt x="1103917" y="2464224"/>
                </a:lnTo>
                <a:lnTo>
                  <a:pt x="1109939" y="2466762"/>
                </a:lnTo>
                <a:lnTo>
                  <a:pt x="1116278" y="2468665"/>
                </a:lnTo>
                <a:lnTo>
                  <a:pt x="1122617" y="2470569"/>
                </a:lnTo>
                <a:lnTo>
                  <a:pt x="1128956" y="2472473"/>
                </a:lnTo>
                <a:lnTo>
                  <a:pt x="1135929" y="2474059"/>
                </a:lnTo>
                <a:lnTo>
                  <a:pt x="1135929" y="2211044"/>
                </a:lnTo>
                <a:lnTo>
                  <a:pt x="1123568" y="2209141"/>
                </a:lnTo>
                <a:lnTo>
                  <a:pt x="1111207" y="2206920"/>
                </a:lnTo>
                <a:lnTo>
                  <a:pt x="1099479" y="2204699"/>
                </a:lnTo>
                <a:lnTo>
                  <a:pt x="1087752" y="2201526"/>
                </a:lnTo>
                <a:lnTo>
                  <a:pt x="1076342" y="2198036"/>
                </a:lnTo>
                <a:lnTo>
                  <a:pt x="1065248" y="2194546"/>
                </a:lnTo>
                <a:lnTo>
                  <a:pt x="1054155" y="2190104"/>
                </a:lnTo>
                <a:lnTo>
                  <a:pt x="1043378" y="2185663"/>
                </a:lnTo>
                <a:lnTo>
                  <a:pt x="1033236" y="2180904"/>
                </a:lnTo>
                <a:lnTo>
                  <a:pt x="1023093" y="2175510"/>
                </a:lnTo>
                <a:lnTo>
                  <a:pt x="1012951" y="2170117"/>
                </a:lnTo>
                <a:lnTo>
                  <a:pt x="1003759" y="2164089"/>
                </a:lnTo>
                <a:lnTo>
                  <a:pt x="994568" y="2157743"/>
                </a:lnTo>
                <a:lnTo>
                  <a:pt x="985693" y="2151715"/>
                </a:lnTo>
                <a:lnTo>
                  <a:pt x="977452" y="2144735"/>
                </a:lnTo>
                <a:lnTo>
                  <a:pt x="969211" y="2137438"/>
                </a:lnTo>
                <a:lnTo>
                  <a:pt x="961604" y="2130141"/>
                </a:lnTo>
                <a:lnTo>
                  <a:pt x="954631" y="2122527"/>
                </a:lnTo>
                <a:lnTo>
                  <a:pt x="947659" y="2114595"/>
                </a:lnTo>
                <a:lnTo>
                  <a:pt x="941319" y="2106346"/>
                </a:lnTo>
                <a:lnTo>
                  <a:pt x="935297" y="2098097"/>
                </a:lnTo>
                <a:lnTo>
                  <a:pt x="929909" y="2089531"/>
                </a:lnTo>
                <a:lnTo>
                  <a:pt x="924838" y="2080647"/>
                </a:lnTo>
                <a:lnTo>
                  <a:pt x="920084" y="2071764"/>
                </a:lnTo>
                <a:lnTo>
                  <a:pt x="915963" y="2062563"/>
                </a:lnTo>
                <a:lnTo>
                  <a:pt x="912794" y="2053362"/>
                </a:lnTo>
                <a:lnTo>
                  <a:pt x="909307" y="2043844"/>
                </a:lnTo>
                <a:lnTo>
                  <a:pt x="907088" y="2034009"/>
                </a:lnTo>
                <a:lnTo>
                  <a:pt x="905187" y="2024491"/>
                </a:lnTo>
                <a:lnTo>
                  <a:pt x="903285" y="2014021"/>
                </a:lnTo>
                <a:lnTo>
                  <a:pt x="902651" y="2004186"/>
                </a:lnTo>
                <a:lnTo>
                  <a:pt x="902334" y="1994033"/>
                </a:lnTo>
                <a:lnTo>
                  <a:pt x="902651" y="1983563"/>
                </a:lnTo>
                <a:lnTo>
                  <a:pt x="903285" y="1973728"/>
                </a:lnTo>
                <a:lnTo>
                  <a:pt x="905187" y="1963258"/>
                </a:lnTo>
                <a:lnTo>
                  <a:pt x="907088" y="1953740"/>
                </a:lnTo>
                <a:lnTo>
                  <a:pt x="909307" y="1943905"/>
                </a:lnTo>
                <a:lnTo>
                  <a:pt x="912794" y="1934387"/>
                </a:lnTo>
                <a:lnTo>
                  <a:pt x="915963" y="1925186"/>
                </a:lnTo>
                <a:lnTo>
                  <a:pt x="920084" y="1915985"/>
                </a:lnTo>
                <a:lnTo>
                  <a:pt x="924838" y="1907102"/>
                </a:lnTo>
                <a:lnTo>
                  <a:pt x="929909" y="1898218"/>
                </a:lnTo>
                <a:lnTo>
                  <a:pt x="935297" y="1889652"/>
                </a:lnTo>
                <a:lnTo>
                  <a:pt x="941319" y="1881403"/>
                </a:lnTo>
                <a:lnTo>
                  <a:pt x="947659" y="1873154"/>
                </a:lnTo>
                <a:lnTo>
                  <a:pt x="954631" y="1865222"/>
                </a:lnTo>
                <a:lnTo>
                  <a:pt x="961604" y="1857608"/>
                </a:lnTo>
                <a:lnTo>
                  <a:pt x="969211" y="1850311"/>
                </a:lnTo>
                <a:lnTo>
                  <a:pt x="977452" y="1843014"/>
                </a:lnTo>
                <a:lnTo>
                  <a:pt x="985693" y="1836034"/>
                </a:lnTo>
                <a:lnTo>
                  <a:pt x="994568" y="1830006"/>
                </a:lnTo>
                <a:lnTo>
                  <a:pt x="1003759" y="1823660"/>
                </a:lnTo>
                <a:lnTo>
                  <a:pt x="1012951" y="1817632"/>
                </a:lnTo>
                <a:lnTo>
                  <a:pt x="1023093" y="1812239"/>
                </a:lnTo>
                <a:lnTo>
                  <a:pt x="1033236" y="1806845"/>
                </a:lnTo>
                <a:lnTo>
                  <a:pt x="1043378" y="1802086"/>
                </a:lnTo>
                <a:lnTo>
                  <a:pt x="1054155" y="1797644"/>
                </a:lnTo>
                <a:lnTo>
                  <a:pt x="1065248" y="1793203"/>
                </a:lnTo>
                <a:lnTo>
                  <a:pt x="1076342" y="1789713"/>
                </a:lnTo>
                <a:lnTo>
                  <a:pt x="1087752" y="1785906"/>
                </a:lnTo>
                <a:lnTo>
                  <a:pt x="1099479" y="1783050"/>
                </a:lnTo>
                <a:lnTo>
                  <a:pt x="1111207" y="1780829"/>
                </a:lnTo>
                <a:lnTo>
                  <a:pt x="1123568" y="1778608"/>
                </a:lnTo>
                <a:lnTo>
                  <a:pt x="1135929" y="1776705"/>
                </a:lnTo>
                <a:lnTo>
                  <a:pt x="1135929" y="1741488"/>
                </a:lnTo>
                <a:close/>
                <a:moveTo>
                  <a:pt x="1183323" y="1498000"/>
                </a:moveTo>
                <a:lnTo>
                  <a:pt x="1166813" y="1498635"/>
                </a:lnTo>
                <a:lnTo>
                  <a:pt x="1150621" y="1498953"/>
                </a:lnTo>
                <a:lnTo>
                  <a:pt x="1134111" y="1499588"/>
                </a:lnTo>
                <a:lnTo>
                  <a:pt x="1117918" y="1500858"/>
                </a:lnTo>
                <a:lnTo>
                  <a:pt x="1101726" y="1502446"/>
                </a:lnTo>
                <a:lnTo>
                  <a:pt x="1085533" y="1504351"/>
                </a:lnTo>
                <a:lnTo>
                  <a:pt x="1069341" y="1507209"/>
                </a:lnTo>
                <a:lnTo>
                  <a:pt x="1053466" y="1509749"/>
                </a:lnTo>
                <a:lnTo>
                  <a:pt x="1037273" y="1512925"/>
                </a:lnTo>
                <a:lnTo>
                  <a:pt x="1021716" y="1516418"/>
                </a:lnTo>
                <a:lnTo>
                  <a:pt x="1005841" y="1520229"/>
                </a:lnTo>
                <a:lnTo>
                  <a:pt x="990283" y="1524674"/>
                </a:lnTo>
                <a:lnTo>
                  <a:pt x="974726" y="1529120"/>
                </a:lnTo>
                <a:lnTo>
                  <a:pt x="959168" y="1534518"/>
                </a:lnTo>
                <a:lnTo>
                  <a:pt x="943611" y="1539599"/>
                </a:lnTo>
                <a:lnTo>
                  <a:pt x="928688" y="1545633"/>
                </a:lnTo>
                <a:lnTo>
                  <a:pt x="913448" y="1551666"/>
                </a:lnTo>
                <a:lnTo>
                  <a:pt x="898526" y="1558335"/>
                </a:lnTo>
                <a:lnTo>
                  <a:pt x="883603" y="1565003"/>
                </a:lnTo>
                <a:lnTo>
                  <a:pt x="869316" y="1572307"/>
                </a:lnTo>
                <a:lnTo>
                  <a:pt x="854711" y="1579928"/>
                </a:lnTo>
                <a:lnTo>
                  <a:pt x="840106" y="1587867"/>
                </a:lnTo>
                <a:lnTo>
                  <a:pt x="826453" y="1596123"/>
                </a:lnTo>
                <a:lnTo>
                  <a:pt x="812166" y="1604697"/>
                </a:lnTo>
                <a:lnTo>
                  <a:pt x="798513" y="1613906"/>
                </a:lnTo>
                <a:lnTo>
                  <a:pt x="785178" y="1623115"/>
                </a:lnTo>
                <a:lnTo>
                  <a:pt x="771526" y="1632642"/>
                </a:lnTo>
                <a:lnTo>
                  <a:pt x="758191" y="1643121"/>
                </a:lnTo>
                <a:lnTo>
                  <a:pt x="745491" y="1653600"/>
                </a:lnTo>
                <a:lnTo>
                  <a:pt x="732791" y="1664079"/>
                </a:lnTo>
                <a:lnTo>
                  <a:pt x="720408" y="1675193"/>
                </a:lnTo>
                <a:lnTo>
                  <a:pt x="708343" y="1686625"/>
                </a:lnTo>
                <a:lnTo>
                  <a:pt x="695961" y="1698375"/>
                </a:lnTo>
                <a:lnTo>
                  <a:pt x="684531" y="1710442"/>
                </a:lnTo>
                <a:lnTo>
                  <a:pt x="672783" y="1723144"/>
                </a:lnTo>
                <a:lnTo>
                  <a:pt x="661671" y="1735528"/>
                </a:lnTo>
                <a:lnTo>
                  <a:pt x="650876" y="1748865"/>
                </a:lnTo>
                <a:lnTo>
                  <a:pt x="640398" y="1762520"/>
                </a:lnTo>
                <a:lnTo>
                  <a:pt x="629921" y="1776175"/>
                </a:lnTo>
                <a:lnTo>
                  <a:pt x="620078" y="1790464"/>
                </a:lnTo>
                <a:lnTo>
                  <a:pt x="610236" y="1804754"/>
                </a:lnTo>
                <a:lnTo>
                  <a:pt x="601028" y="1819361"/>
                </a:lnTo>
                <a:lnTo>
                  <a:pt x="592138" y="1834286"/>
                </a:lnTo>
                <a:lnTo>
                  <a:pt x="583566" y="1849529"/>
                </a:lnTo>
                <a:lnTo>
                  <a:pt x="575311" y="1864771"/>
                </a:lnTo>
                <a:lnTo>
                  <a:pt x="567373" y="1880014"/>
                </a:lnTo>
                <a:lnTo>
                  <a:pt x="560071" y="1895574"/>
                </a:lnTo>
                <a:lnTo>
                  <a:pt x="553086" y="1911134"/>
                </a:lnTo>
                <a:lnTo>
                  <a:pt x="546736" y="1927011"/>
                </a:lnTo>
                <a:lnTo>
                  <a:pt x="541021" y="1942889"/>
                </a:lnTo>
                <a:lnTo>
                  <a:pt x="535306" y="1958766"/>
                </a:lnTo>
                <a:lnTo>
                  <a:pt x="529908" y="1974644"/>
                </a:lnTo>
                <a:lnTo>
                  <a:pt x="525146" y="1990521"/>
                </a:lnTo>
                <a:lnTo>
                  <a:pt x="520701" y="2006716"/>
                </a:lnTo>
                <a:lnTo>
                  <a:pt x="516891" y="2022912"/>
                </a:lnTo>
                <a:lnTo>
                  <a:pt x="513398" y="2039107"/>
                </a:lnTo>
                <a:lnTo>
                  <a:pt x="510223" y="2055302"/>
                </a:lnTo>
                <a:lnTo>
                  <a:pt x="507683" y="2071497"/>
                </a:lnTo>
                <a:lnTo>
                  <a:pt x="505461" y="2088009"/>
                </a:lnTo>
                <a:lnTo>
                  <a:pt x="503238" y="2104205"/>
                </a:lnTo>
                <a:lnTo>
                  <a:pt x="501651" y="2120717"/>
                </a:lnTo>
                <a:lnTo>
                  <a:pt x="500698" y="2136912"/>
                </a:lnTo>
                <a:lnTo>
                  <a:pt x="500063" y="2153425"/>
                </a:lnTo>
                <a:lnTo>
                  <a:pt x="499746" y="2169938"/>
                </a:lnTo>
                <a:lnTo>
                  <a:pt x="499746" y="2185815"/>
                </a:lnTo>
                <a:lnTo>
                  <a:pt x="500063" y="2202328"/>
                </a:lnTo>
                <a:lnTo>
                  <a:pt x="501016" y="2218523"/>
                </a:lnTo>
                <a:lnTo>
                  <a:pt x="502286" y="2234718"/>
                </a:lnTo>
                <a:lnTo>
                  <a:pt x="503556" y="2250913"/>
                </a:lnTo>
                <a:lnTo>
                  <a:pt x="506096" y="2267108"/>
                </a:lnTo>
                <a:lnTo>
                  <a:pt x="508318" y="2283303"/>
                </a:lnTo>
                <a:lnTo>
                  <a:pt x="510858" y="2299181"/>
                </a:lnTo>
                <a:lnTo>
                  <a:pt x="514351" y="2315376"/>
                </a:lnTo>
                <a:lnTo>
                  <a:pt x="517843" y="2331253"/>
                </a:lnTo>
                <a:lnTo>
                  <a:pt x="521336" y="2346813"/>
                </a:lnTo>
                <a:lnTo>
                  <a:pt x="525781" y="2362373"/>
                </a:lnTo>
                <a:lnTo>
                  <a:pt x="530861" y="2377933"/>
                </a:lnTo>
                <a:lnTo>
                  <a:pt x="535623" y="2393493"/>
                </a:lnTo>
                <a:lnTo>
                  <a:pt x="541021" y="2409053"/>
                </a:lnTo>
                <a:lnTo>
                  <a:pt x="546736" y="2424296"/>
                </a:lnTo>
                <a:lnTo>
                  <a:pt x="552768" y="2439221"/>
                </a:lnTo>
                <a:lnTo>
                  <a:pt x="559436" y="2454146"/>
                </a:lnTo>
                <a:lnTo>
                  <a:pt x="566421" y="2469071"/>
                </a:lnTo>
                <a:lnTo>
                  <a:pt x="573723" y="2483678"/>
                </a:lnTo>
                <a:lnTo>
                  <a:pt x="581343" y="2497968"/>
                </a:lnTo>
                <a:lnTo>
                  <a:pt x="588963" y="2512257"/>
                </a:lnTo>
                <a:lnTo>
                  <a:pt x="597218" y="2526547"/>
                </a:lnTo>
                <a:lnTo>
                  <a:pt x="605791" y="2540519"/>
                </a:lnTo>
                <a:lnTo>
                  <a:pt x="615316" y="2554174"/>
                </a:lnTo>
                <a:lnTo>
                  <a:pt x="624523" y="2567511"/>
                </a:lnTo>
                <a:lnTo>
                  <a:pt x="634366" y="2581166"/>
                </a:lnTo>
                <a:lnTo>
                  <a:pt x="644208" y="2594503"/>
                </a:lnTo>
                <a:lnTo>
                  <a:pt x="654686" y="2607205"/>
                </a:lnTo>
                <a:lnTo>
                  <a:pt x="665163" y="2619907"/>
                </a:lnTo>
                <a:lnTo>
                  <a:pt x="676593" y="2632292"/>
                </a:lnTo>
                <a:lnTo>
                  <a:pt x="688023" y="2644676"/>
                </a:lnTo>
                <a:lnTo>
                  <a:pt x="699771" y="2656426"/>
                </a:lnTo>
                <a:lnTo>
                  <a:pt x="711836" y="2668175"/>
                </a:lnTo>
                <a:lnTo>
                  <a:pt x="724218" y="2679924"/>
                </a:lnTo>
                <a:lnTo>
                  <a:pt x="737236" y="2691039"/>
                </a:lnTo>
                <a:lnTo>
                  <a:pt x="749936" y="2701835"/>
                </a:lnTo>
                <a:lnTo>
                  <a:pt x="763588" y="2712632"/>
                </a:lnTo>
                <a:lnTo>
                  <a:pt x="777558" y="2722794"/>
                </a:lnTo>
                <a:lnTo>
                  <a:pt x="791528" y="2732638"/>
                </a:lnTo>
                <a:lnTo>
                  <a:pt x="805816" y="2742482"/>
                </a:lnTo>
                <a:lnTo>
                  <a:pt x="820738" y="2751691"/>
                </a:lnTo>
                <a:lnTo>
                  <a:pt x="835661" y="2760582"/>
                </a:lnTo>
                <a:lnTo>
                  <a:pt x="850583" y="2769156"/>
                </a:lnTo>
                <a:lnTo>
                  <a:pt x="866141" y="2777412"/>
                </a:lnTo>
                <a:lnTo>
                  <a:pt x="881381" y="2785351"/>
                </a:lnTo>
                <a:lnTo>
                  <a:pt x="896938" y="2792655"/>
                </a:lnTo>
                <a:lnTo>
                  <a:pt x="912496" y="2799641"/>
                </a:lnTo>
                <a:lnTo>
                  <a:pt x="928371" y="2805992"/>
                </a:lnTo>
                <a:lnTo>
                  <a:pt x="943928" y="2811708"/>
                </a:lnTo>
                <a:lnTo>
                  <a:pt x="959803" y="2817424"/>
                </a:lnTo>
                <a:lnTo>
                  <a:pt x="975678" y="2822505"/>
                </a:lnTo>
                <a:lnTo>
                  <a:pt x="991871" y="2827585"/>
                </a:lnTo>
                <a:lnTo>
                  <a:pt x="1008063" y="2832031"/>
                </a:lnTo>
                <a:lnTo>
                  <a:pt x="1024256" y="2835842"/>
                </a:lnTo>
                <a:lnTo>
                  <a:pt x="1040448" y="2839335"/>
                </a:lnTo>
                <a:lnTo>
                  <a:pt x="1056641" y="2842510"/>
                </a:lnTo>
                <a:lnTo>
                  <a:pt x="1073151" y="2845051"/>
                </a:lnTo>
                <a:lnTo>
                  <a:pt x="1089343" y="2847591"/>
                </a:lnTo>
                <a:lnTo>
                  <a:pt x="1105853" y="2849496"/>
                </a:lnTo>
                <a:lnTo>
                  <a:pt x="1121728" y="2851084"/>
                </a:lnTo>
                <a:lnTo>
                  <a:pt x="1138238" y="2852037"/>
                </a:lnTo>
                <a:lnTo>
                  <a:pt x="1154431" y="2852989"/>
                </a:lnTo>
                <a:lnTo>
                  <a:pt x="1170941" y="2853307"/>
                </a:lnTo>
                <a:lnTo>
                  <a:pt x="1187133" y="2852989"/>
                </a:lnTo>
                <a:lnTo>
                  <a:pt x="1203643" y="2852672"/>
                </a:lnTo>
                <a:lnTo>
                  <a:pt x="1219836" y="2851719"/>
                </a:lnTo>
                <a:lnTo>
                  <a:pt x="1236346" y="2850767"/>
                </a:lnTo>
                <a:lnTo>
                  <a:pt x="1252538" y="2849179"/>
                </a:lnTo>
                <a:lnTo>
                  <a:pt x="1268731" y="2846956"/>
                </a:lnTo>
                <a:lnTo>
                  <a:pt x="1284606" y="2844416"/>
                </a:lnTo>
                <a:lnTo>
                  <a:pt x="1300799" y="2841875"/>
                </a:lnTo>
                <a:lnTo>
                  <a:pt x="1316356" y="2838382"/>
                </a:lnTo>
                <a:lnTo>
                  <a:pt x="1332231" y="2835207"/>
                </a:lnTo>
                <a:lnTo>
                  <a:pt x="1348106" y="2831396"/>
                </a:lnTo>
                <a:lnTo>
                  <a:pt x="1363981" y="2826950"/>
                </a:lnTo>
                <a:lnTo>
                  <a:pt x="1379539" y="2822187"/>
                </a:lnTo>
                <a:lnTo>
                  <a:pt x="1395096" y="2817106"/>
                </a:lnTo>
                <a:lnTo>
                  <a:pt x="1410336" y="2811708"/>
                </a:lnTo>
                <a:lnTo>
                  <a:pt x="1425259" y="2805992"/>
                </a:lnTo>
                <a:lnTo>
                  <a:pt x="1440499" y="2799958"/>
                </a:lnTo>
                <a:lnTo>
                  <a:pt x="1455421" y="2793290"/>
                </a:lnTo>
                <a:lnTo>
                  <a:pt x="1470344" y="2786304"/>
                </a:lnTo>
                <a:lnTo>
                  <a:pt x="1484949" y="2779000"/>
                </a:lnTo>
                <a:lnTo>
                  <a:pt x="1499554" y="2771379"/>
                </a:lnTo>
                <a:lnTo>
                  <a:pt x="1513841" y="2763758"/>
                </a:lnTo>
                <a:lnTo>
                  <a:pt x="1527811" y="2755501"/>
                </a:lnTo>
                <a:lnTo>
                  <a:pt x="1541781" y="2746927"/>
                </a:lnTo>
                <a:lnTo>
                  <a:pt x="1555751" y="2738036"/>
                </a:lnTo>
                <a:lnTo>
                  <a:pt x="1569086" y="2728192"/>
                </a:lnTo>
                <a:lnTo>
                  <a:pt x="1582421" y="2718665"/>
                </a:lnTo>
                <a:lnTo>
                  <a:pt x="1595439" y="2708504"/>
                </a:lnTo>
                <a:lnTo>
                  <a:pt x="1608456" y="2698342"/>
                </a:lnTo>
                <a:lnTo>
                  <a:pt x="1621156" y="2687545"/>
                </a:lnTo>
                <a:lnTo>
                  <a:pt x="1633856" y="2676431"/>
                </a:lnTo>
                <a:lnTo>
                  <a:pt x="1645921" y="2664999"/>
                </a:lnTo>
                <a:lnTo>
                  <a:pt x="1657986" y="2653250"/>
                </a:lnTo>
                <a:lnTo>
                  <a:pt x="1669416" y="2640866"/>
                </a:lnTo>
                <a:lnTo>
                  <a:pt x="1681164" y="2628799"/>
                </a:lnTo>
                <a:lnTo>
                  <a:pt x="1692276" y="2615779"/>
                </a:lnTo>
                <a:lnTo>
                  <a:pt x="1703071" y="2602759"/>
                </a:lnTo>
                <a:lnTo>
                  <a:pt x="1713549" y="2589422"/>
                </a:lnTo>
                <a:lnTo>
                  <a:pt x="1724026" y="2575450"/>
                </a:lnTo>
                <a:lnTo>
                  <a:pt x="1734186" y="2561478"/>
                </a:lnTo>
                <a:lnTo>
                  <a:pt x="1743711" y="2546870"/>
                </a:lnTo>
                <a:lnTo>
                  <a:pt x="1753236" y="2532263"/>
                </a:lnTo>
                <a:lnTo>
                  <a:pt x="1762126" y="2517338"/>
                </a:lnTo>
                <a:lnTo>
                  <a:pt x="1770699" y="2502096"/>
                </a:lnTo>
                <a:lnTo>
                  <a:pt x="1778954" y="2486853"/>
                </a:lnTo>
                <a:lnTo>
                  <a:pt x="1786574" y="2471611"/>
                </a:lnTo>
                <a:lnTo>
                  <a:pt x="1793876" y="2456051"/>
                </a:lnTo>
                <a:lnTo>
                  <a:pt x="1800861" y="2440173"/>
                </a:lnTo>
                <a:lnTo>
                  <a:pt x="1807211" y="2424931"/>
                </a:lnTo>
                <a:lnTo>
                  <a:pt x="1813244" y="2409053"/>
                </a:lnTo>
                <a:lnTo>
                  <a:pt x="1818959" y="2393176"/>
                </a:lnTo>
                <a:lnTo>
                  <a:pt x="1824039" y="2376981"/>
                </a:lnTo>
                <a:lnTo>
                  <a:pt x="1828801" y="2361103"/>
                </a:lnTo>
                <a:lnTo>
                  <a:pt x="1833246" y="2344908"/>
                </a:lnTo>
                <a:lnTo>
                  <a:pt x="1837056" y="2328713"/>
                </a:lnTo>
                <a:lnTo>
                  <a:pt x="1840549" y="2312518"/>
                </a:lnTo>
                <a:lnTo>
                  <a:pt x="1844041" y="2296005"/>
                </a:lnTo>
                <a:lnTo>
                  <a:pt x="1846581" y="2280128"/>
                </a:lnTo>
                <a:lnTo>
                  <a:pt x="1848804" y="2263615"/>
                </a:lnTo>
                <a:lnTo>
                  <a:pt x="1851026" y="2247420"/>
                </a:lnTo>
                <a:lnTo>
                  <a:pt x="1852614" y="2230907"/>
                </a:lnTo>
                <a:lnTo>
                  <a:pt x="1853566" y="2214712"/>
                </a:lnTo>
                <a:lnTo>
                  <a:pt x="1854201" y="2198200"/>
                </a:lnTo>
                <a:lnTo>
                  <a:pt x="1854519" y="2182005"/>
                </a:lnTo>
                <a:lnTo>
                  <a:pt x="1854519" y="2165492"/>
                </a:lnTo>
                <a:lnTo>
                  <a:pt x="1853884" y="2149297"/>
                </a:lnTo>
                <a:lnTo>
                  <a:pt x="1853249" y="2132784"/>
                </a:lnTo>
                <a:lnTo>
                  <a:pt x="1851979" y="2116589"/>
                </a:lnTo>
                <a:lnTo>
                  <a:pt x="1850391" y="2100394"/>
                </a:lnTo>
                <a:lnTo>
                  <a:pt x="1848169" y="2084516"/>
                </a:lnTo>
                <a:lnTo>
                  <a:pt x="1845946" y="2068321"/>
                </a:lnTo>
                <a:lnTo>
                  <a:pt x="1843089" y="2052444"/>
                </a:lnTo>
                <a:lnTo>
                  <a:pt x="1839914" y="2036249"/>
                </a:lnTo>
                <a:lnTo>
                  <a:pt x="1836421" y="2020371"/>
                </a:lnTo>
                <a:lnTo>
                  <a:pt x="1832294" y="2004494"/>
                </a:lnTo>
                <a:lnTo>
                  <a:pt x="1828166" y="1988934"/>
                </a:lnTo>
                <a:lnTo>
                  <a:pt x="1823404" y="1973374"/>
                </a:lnTo>
                <a:lnTo>
                  <a:pt x="1818641" y="1958131"/>
                </a:lnTo>
                <a:lnTo>
                  <a:pt x="1812926" y="1942571"/>
                </a:lnTo>
                <a:lnTo>
                  <a:pt x="1807211" y="1927329"/>
                </a:lnTo>
                <a:lnTo>
                  <a:pt x="1801179" y="1912086"/>
                </a:lnTo>
                <a:lnTo>
                  <a:pt x="1794829" y="1897161"/>
                </a:lnTo>
                <a:lnTo>
                  <a:pt x="1787844" y="1882554"/>
                </a:lnTo>
                <a:lnTo>
                  <a:pt x="1780541" y="1867947"/>
                </a:lnTo>
                <a:lnTo>
                  <a:pt x="1772921" y="1853339"/>
                </a:lnTo>
                <a:lnTo>
                  <a:pt x="1764984" y="1839050"/>
                </a:lnTo>
                <a:lnTo>
                  <a:pt x="1757046" y="1825077"/>
                </a:lnTo>
                <a:lnTo>
                  <a:pt x="1747839" y="1810788"/>
                </a:lnTo>
                <a:lnTo>
                  <a:pt x="1738949" y="1797450"/>
                </a:lnTo>
                <a:lnTo>
                  <a:pt x="1729741" y="1783478"/>
                </a:lnTo>
                <a:lnTo>
                  <a:pt x="1719899" y="1770459"/>
                </a:lnTo>
                <a:lnTo>
                  <a:pt x="1710056" y="1757121"/>
                </a:lnTo>
                <a:lnTo>
                  <a:pt x="1699579" y="1744102"/>
                </a:lnTo>
                <a:lnTo>
                  <a:pt x="1688466" y="1731400"/>
                </a:lnTo>
                <a:lnTo>
                  <a:pt x="1677671" y="1719333"/>
                </a:lnTo>
                <a:lnTo>
                  <a:pt x="1666241" y="1706948"/>
                </a:lnTo>
                <a:lnTo>
                  <a:pt x="1654176" y="1694882"/>
                </a:lnTo>
                <a:lnTo>
                  <a:pt x="1642429" y="1683132"/>
                </a:lnTo>
                <a:lnTo>
                  <a:pt x="1629729" y="1671700"/>
                </a:lnTo>
                <a:lnTo>
                  <a:pt x="1617029" y="1660586"/>
                </a:lnTo>
                <a:lnTo>
                  <a:pt x="1603694" y="1649472"/>
                </a:lnTo>
                <a:lnTo>
                  <a:pt x="1590676" y="1638993"/>
                </a:lnTo>
                <a:lnTo>
                  <a:pt x="1576706" y="1628831"/>
                </a:lnTo>
                <a:lnTo>
                  <a:pt x="1562736" y="1618987"/>
                </a:lnTo>
                <a:lnTo>
                  <a:pt x="1548131" y="1609143"/>
                </a:lnTo>
                <a:lnTo>
                  <a:pt x="1533526" y="1599616"/>
                </a:lnTo>
                <a:lnTo>
                  <a:pt x="1518286" y="1590407"/>
                </a:lnTo>
                <a:lnTo>
                  <a:pt x="1503364" y="1581833"/>
                </a:lnTo>
                <a:lnTo>
                  <a:pt x="1488124" y="1573895"/>
                </a:lnTo>
                <a:lnTo>
                  <a:pt x="1472884" y="1565956"/>
                </a:lnTo>
                <a:lnTo>
                  <a:pt x="1457326" y="1558970"/>
                </a:lnTo>
                <a:lnTo>
                  <a:pt x="1441451" y="1551984"/>
                </a:lnTo>
                <a:lnTo>
                  <a:pt x="1425894" y="1545633"/>
                </a:lnTo>
                <a:lnTo>
                  <a:pt x="1410336" y="1539282"/>
                </a:lnTo>
                <a:lnTo>
                  <a:pt x="1394461" y="1533883"/>
                </a:lnTo>
                <a:lnTo>
                  <a:pt x="1378269" y="1528802"/>
                </a:lnTo>
                <a:lnTo>
                  <a:pt x="1362393" y="1523722"/>
                </a:lnTo>
                <a:lnTo>
                  <a:pt x="1346201" y="1519593"/>
                </a:lnTo>
                <a:lnTo>
                  <a:pt x="1330008" y="1515783"/>
                </a:lnTo>
                <a:lnTo>
                  <a:pt x="1313816" y="1511972"/>
                </a:lnTo>
                <a:lnTo>
                  <a:pt x="1297306" y="1509114"/>
                </a:lnTo>
                <a:lnTo>
                  <a:pt x="1281114" y="1505939"/>
                </a:lnTo>
                <a:lnTo>
                  <a:pt x="1264604" y="1503716"/>
                </a:lnTo>
                <a:lnTo>
                  <a:pt x="1248411" y="1502128"/>
                </a:lnTo>
                <a:lnTo>
                  <a:pt x="1231901" y="1500540"/>
                </a:lnTo>
                <a:lnTo>
                  <a:pt x="1216026" y="1499588"/>
                </a:lnTo>
                <a:lnTo>
                  <a:pt x="1199516" y="1498635"/>
                </a:lnTo>
                <a:lnTo>
                  <a:pt x="1183323" y="1498000"/>
                </a:lnTo>
                <a:close/>
                <a:moveTo>
                  <a:pt x="3448610" y="1292740"/>
                </a:moveTo>
                <a:lnTo>
                  <a:pt x="3453374" y="1316233"/>
                </a:lnTo>
                <a:lnTo>
                  <a:pt x="3457184" y="1339726"/>
                </a:lnTo>
                <a:lnTo>
                  <a:pt x="3461313" y="1363536"/>
                </a:lnTo>
                <a:lnTo>
                  <a:pt x="3464806" y="1387029"/>
                </a:lnTo>
                <a:lnTo>
                  <a:pt x="3468617" y="1410521"/>
                </a:lnTo>
                <a:lnTo>
                  <a:pt x="3471475" y="1434332"/>
                </a:lnTo>
                <a:lnTo>
                  <a:pt x="3474333" y="1458142"/>
                </a:lnTo>
                <a:lnTo>
                  <a:pt x="3477191" y="1482270"/>
                </a:lnTo>
                <a:lnTo>
                  <a:pt x="3479414" y="1505763"/>
                </a:lnTo>
                <a:lnTo>
                  <a:pt x="3481637" y="1529573"/>
                </a:lnTo>
                <a:lnTo>
                  <a:pt x="3483542" y="1553383"/>
                </a:lnTo>
                <a:lnTo>
                  <a:pt x="3485130" y="1577511"/>
                </a:lnTo>
                <a:lnTo>
                  <a:pt x="3486400" y="1601321"/>
                </a:lnTo>
                <a:lnTo>
                  <a:pt x="3487353" y="1625449"/>
                </a:lnTo>
                <a:lnTo>
                  <a:pt x="3487988" y="1648942"/>
                </a:lnTo>
                <a:lnTo>
                  <a:pt x="3488623" y="1672752"/>
                </a:lnTo>
                <a:lnTo>
                  <a:pt x="3760136" y="1672752"/>
                </a:lnTo>
                <a:lnTo>
                  <a:pt x="3758549" y="1661641"/>
                </a:lnTo>
                <a:lnTo>
                  <a:pt x="3756643" y="1649894"/>
                </a:lnTo>
                <a:lnTo>
                  <a:pt x="3754420" y="1638465"/>
                </a:lnTo>
                <a:lnTo>
                  <a:pt x="3751245" y="1627354"/>
                </a:lnTo>
                <a:lnTo>
                  <a:pt x="3748069" y="1615925"/>
                </a:lnTo>
                <a:lnTo>
                  <a:pt x="3744258" y="1604813"/>
                </a:lnTo>
                <a:lnTo>
                  <a:pt x="3740448" y="1594019"/>
                </a:lnTo>
                <a:lnTo>
                  <a:pt x="3736002" y="1583225"/>
                </a:lnTo>
                <a:lnTo>
                  <a:pt x="3731238" y="1572114"/>
                </a:lnTo>
                <a:lnTo>
                  <a:pt x="3726158" y="1561320"/>
                </a:lnTo>
                <a:lnTo>
                  <a:pt x="3721076" y="1550843"/>
                </a:lnTo>
                <a:lnTo>
                  <a:pt x="3715043" y="1540049"/>
                </a:lnTo>
                <a:lnTo>
                  <a:pt x="3709009" y="1529890"/>
                </a:lnTo>
                <a:lnTo>
                  <a:pt x="3702658" y="1519731"/>
                </a:lnTo>
                <a:lnTo>
                  <a:pt x="3696307" y="1509890"/>
                </a:lnTo>
                <a:lnTo>
                  <a:pt x="3689321" y="1500048"/>
                </a:lnTo>
                <a:lnTo>
                  <a:pt x="3680746" y="1488302"/>
                </a:lnTo>
                <a:lnTo>
                  <a:pt x="3671855" y="1476873"/>
                </a:lnTo>
                <a:lnTo>
                  <a:pt x="3662646" y="1465761"/>
                </a:lnTo>
                <a:lnTo>
                  <a:pt x="3653119" y="1454650"/>
                </a:lnTo>
                <a:lnTo>
                  <a:pt x="3642957" y="1443856"/>
                </a:lnTo>
                <a:lnTo>
                  <a:pt x="3632795" y="1433379"/>
                </a:lnTo>
                <a:lnTo>
                  <a:pt x="3622633" y="1423220"/>
                </a:lnTo>
                <a:lnTo>
                  <a:pt x="3612154" y="1412744"/>
                </a:lnTo>
                <a:lnTo>
                  <a:pt x="3601039" y="1402902"/>
                </a:lnTo>
                <a:lnTo>
                  <a:pt x="3590242" y="1393061"/>
                </a:lnTo>
                <a:lnTo>
                  <a:pt x="3578810" y="1383536"/>
                </a:lnTo>
                <a:lnTo>
                  <a:pt x="3567378" y="1374330"/>
                </a:lnTo>
                <a:lnTo>
                  <a:pt x="3555946" y="1365123"/>
                </a:lnTo>
                <a:lnTo>
                  <a:pt x="3544196" y="1356234"/>
                </a:lnTo>
                <a:lnTo>
                  <a:pt x="3532128" y="1347345"/>
                </a:lnTo>
                <a:lnTo>
                  <a:pt x="3520061" y="1338456"/>
                </a:lnTo>
                <a:lnTo>
                  <a:pt x="3502596" y="1326392"/>
                </a:lnTo>
                <a:lnTo>
                  <a:pt x="3484812" y="1314963"/>
                </a:lnTo>
                <a:lnTo>
                  <a:pt x="3467029" y="1303851"/>
                </a:lnTo>
                <a:lnTo>
                  <a:pt x="3448610" y="1292740"/>
                </a:lnTo>
                <a:close/>
                <a:moveTo>
                  <a:pt x="1163321" y="1279525"/>
                </a:moveTo>
                <a:lnTo>
                  <a:pt x="1184911" y="1279525"/>
                </a:lnTo>
                <a:lnTo>
                  <a:pt x="1206501" y="1279843"/>
                </a:lnTo>
                <a:lnTo>
                  <a:pt x="1228408" y="1280795"/>
                </a:lnTo>
                <a:lnTo>
                  <a:pt x="1249998" y="1282383"/>
                </a:lnTo>
                <a:lnTo>
                  <a:pt x="1271589" y="1284288"/>
                </a:lnTo>
                <a:lnTo>
                  <a:pt x="1293179" y="1287146"/>
                </a:lnTo>
                <a:lnTo>
                  <a:pt x="1314769" y="1290004"/>
                </a:lnTo>
                <a:lnTo>
                  <a:pt x="1336358" y="1293497"/>
                </a:lnTo>
                <a:lnTo>
                  <a:pt x="1357631" y="1297625"/>
                </a:lnTo>
                <a:lnTo>
                  <a:pt x="1379221" y="1302389"/>
                </a:lnTo>
                <a:lnTo>
                  <a:pt x="1400494" y="1307787"/>
                </a:lnTo>
                <a:lnTo>
                  <a:pt x="1422084" y="1313503"/>
                </a:lnTo>
                <a:lnTo>
                  <a:pt x="1443039" y="1319536"/>
                </a:lnTo>
                <a:lnTo>
                  <a:pt x="1464311" y="1326523"/>
                </a:lnTo>
                <a:lnTo>
                  <a:pt x="1485266" y="1334144"/>
                </a:lnTo>
                <a:lnTo>
                  <a:pt x="1506221" y="1342083"/>
                </a:lnTo>
                <a:lnTo>
                  <a:pt x="1526859" y="1350656"/>
                </a:lnTo>
                <a:lnTo>
                  <a:pt x="1547814" y="1359548"/>
                </a:lnTo>
                <a:lnTo>
                  <a:pt x="1568134" y="1369392"/>
                </a:lnTo>
                <a:lnTo>
                  <a:pt x="1588454" y="1379871"/>
                </a:lnTo>
                <a:lnTo>
                  <a:pt x="1608456" y="1390350"/>
                </a:lnTo>
                <a:lnTo>
                  <a:pt x="1628459" y="1401782"/>
                </a:lnTo>
                <a:lnTo>
                  <a:pt x="1648461" y="1413849"/>
                </a:lnTo>
                <a:lnTo>
                  <a:pt x="1667829" y="1426234"/>
                </a:lnTo>
                <a:lnTo>
                  <a:pt x="1686879" y="1438618"/>
                </a:lnTo>
                <a:lnTo>
                  <a:pt x="1705611" y="1451955"/>
                </a:lnTo>
                <a:lnTo>
                  <a:pt x="1724026" y="1465927"/>
                </a:lnTo>
                <a:lnTo>
                  <a:pt x="1741806" y="1479582"/>
                </a:lnTo>
                <a:lnTo>
                  <a:pt x="1759269" y="1494189"/>
                </a:lnTo>
                <a:lnTo>
                  <a:pt x="1776096" y="1509114"/>
                </a:lnTo>
                <a:lnTo>
                  <a:pt x="1792606" y="1524357"/>
                </a:lnTo>
                <a:lnTo>
                  <a:pt x="1808481" y="1539599"/>
                </a:lnTo>
                <a:lnTo>
                  <a:pt x="1824039" y="1555159"/>
                </a:lnTo>
                <a:lnTo>
                  <a:pt x="1838961" y="1571354"/>
                </a:lnTo>
                <a:lnTo>
                  <a:pt x="1853884" y="1587867"/>
                </a:lnTo>
                <a:lnTo>
                  <a:pt x="1868171" y="1604697"/>
                </a:lnTo>
                <a:lnTo>
                  <a:pt x="1881824" y="1621845"/>
                </a:lnTo>
                <a:lnTo>
                  <a:pt x="1895159" y="1639310"/>
                </a:lnTo>
                <a:lnTo>
                  <a:pt x="1907859" y="1656775"/>
                </a:lnTo>
                <a:lnTo>
                  <a:pt x="1920559" y="1674876"/>
                </a:lnTo>
                <a:lnTo>
                  <a:pt x="1932306" y="1692976"/>
                </a:lnTo>
                <a:lnTo>
                  <a:pt x="1944054" y="1711712"/>
                </a:lnTo>
                <a:lnTo>
                  <a:pt x="1954849" y="1730130"/>
                </a:lnTo>
                <a:lnTo>
                  <a:pt x="1965326" y="1749183"/>
                </a:lnTo>
                <a:lnTo>
                  <a:pt x="1975169" y="1768236"/>
                </a:lnTo>
                <a:lnTo>
                  <a:pt x="1984694" y="1787924"/>
                </a:lnTo>
                <a:lnTo>
                  <a:pt x="1994219" y="1807295"/>
                </a:lnTo>
                <a:lnTo>
                  <a:pt x="2002791" y="1826983"/>
                </a:lnTo>
                <a:lnTo>
                  <a:pt x="2011046" y="1846988"/>
                </a:lnTo>
                <a:lnTo>
                  <a:pt x="2018349" y="1866994"/>
                </a:lnTo>
                <a:lnTo>
                  <a:pt x="2025334" y="1887317"/>
                </a:lnTo>
                <a:lnTo>
                  <a:pt x="2032319" y="1907958"/>
                </a:lnTo>
                <a:lnTo>
                  <a:pt x="2038351" y="1928281"/>
                </a:lnTo>
                <a:lnTo>
                  <a:pt x="2044066" y="1949240"/>
                </a:lnTo>
                <a:lnTo>
                  <a:pt x="2049146" y="1970198"/>
                </a:lnTo>
                <a:lnTo>
                  <a:pt x="2054226" y="1991156"/>
                </a:lnTo>
                <a:lnTo>
                  <a:pt x="2058036" y="2012115"/>
                </a:lnTo>
                <a:lnTo>
                  <a:pt x="2061846" y="2033391"/>
                </a:lnTo>
                <a:lnTo>
                  <a:pt x="2065021" y="2054667"/>
                </a:lnTo>
                <a:lnTo>
                  <a:pt x="2067561" y="2076260"/>
                </a:lnTo>
                <a:lnTo>
                  <a:pt x="2070101" y="2097536"/>
                </a:lnTo>
                <a:lnTo>
                  <a:pt x="2071689" y="2119130"/>
                </a:lnTo>
                <a:lnTo>
                  <a:pt x="2072641" y="2140405"/>
                </a:lnTo>
                <a:lnTo>
                  <a:pt x="2073276" y="2161999"/>
                </a:lnTo>
                <a:lnTo>
                  <a:pt x="2073276" y="2183592"/>
                </a:lnTo>
                <a:lnTo>
                  <a:pt x="2072959" y="2205503"/>
                </a:lnTo>
                <a:lnTo>
                  <a:pt x="2072006" y="2226779"/>
                </a:lnTo>
                <a:lnTo>
                  <a:pt x="2070419" y="2248690"/>
                </a:lnTo>
                <a:lnTo>
                  <a:pt x="2068196" y="2269966"/>
                </a:lnTo>
                <a:lnTo>
                  <a:pt x="2065974" y="2291877"/>
                </a:lnTo>
                <a:lnTo>
                  <a:pt x="2062799" y="2313153"/>
                </a:lnTo>
                <a:lnTo>
                  <a:pt x="2058989" y="2335064"/>
                </a:lnTo>
                <a:lnTo>
                  <a:pt x="2055179" y="2356658"/>
                </a:lnTo>
                <a:lnTo>
                  <a:pt x="2050099" y="2377933"/>
                </a:lnTo>
                <a:lnTo>
                  <a:pt x="2045336" y="2399527"/>
                </a:lnTo>
                <a:lnTo>
                  <a:pt x="2039304" y="2420485"/>
                </a:lnTo>
                <a:lnTo>
                  <a:pt x="2032954" y="2442079"/>
                </a:lnTo>
                <a:lnTo>
                  <a:pt x="2025969" y="2463037"/>
                </a:lnTo>
                <a:lnTo>
                  <a:pt x="2018666" y="2483995"/>
                </a:lnTo>
                <a:lnTo>
                  <a:pt x="2010411" y="2504954"/>
                </a:lnTo>
                <a:lnTo>
                  <a:pt x="2002474" y="2525912"/>
                </a:lnTo>
                <a:lnTo>
                  <a:pt x="1992949" y="2546235"/>
                </a:lnTo>
                <a:lnTo>
                  <a:pt x="1983424" y="2566876"/>
                </a:lnTo>
                <a:lnTo>
                  <a:pt x="1973264" y="2587199"/>
                </a:lnTo>
                <a:lnTo>
                  <a:pt x="1962469" y="2607205"/>
                </a:lnTo>
                <a:lnTo>
                  <a:pt x="1951039" y="2627211"/>
                </a:lnTo>
                <a:lnTo>
                  <a:pt x="1939291" y="2647217"/>
                </a:lnTo>
                <a:lnTo>
                  <a:pt x="1928179" y="2664682"/>
                </a:lnTo>
                <a:lnTo>
                  <a:pt x="1916431" y="2681830"/>
                </a:lnTo>
                <a:lnTo>
                  <a:pt x="1905001" y="2698660"/>
                </a:lnTo>
                <a:lnTo>
                  <a:pt x="1892936" y="2715172"/>
                </a:lnTo>
                <a:lnTo>
                  <a:pt x="1880236" y="2731367"/>
                </a:lnTo>
                <a:lnTo>
                  <a:pt x="1867854" y="2747245"/>
                </a:lnTo>
                <a:lnTo>
                  <a:pt x="1854519" y="2762170"/>
                </a:lnTo>
                <a:lnTo>
                  <a:pt x="1841184" y="2777412"/>
                </a:lnTo>
                <a:lnTo>
                  <a:pt x="1827849" y="2792337"/>
                </a:lnTo>
                <a:lnTo>
                  <a:pt x="1813879" y="2806627"/>
                </a:lnTo>
                <a:lnTo>
                  <a:pt x="1799909" y="2820282"/>
                </a:lnTo>
                <a:lnTo>
                  <a:pt x="1785304" y="2834254"/>
                </a:lnTo>
                <a:lnTo>
                  <a:pt x="1770699" y="2847274"/>
                </a:lnTo>
                <a:lnTo>
                  <a:pt x="1755776" y="2860293"/>
                </a:lnTo>
                <a:lnTo>
                  <a:pt x="1740854" y="2872678"/>
                </a:lnTo>
                <a:lnTo>
                  <a:pt x="1725296" y="2885062"/>
                </a:lnTo>
                <a:lnTo>
                  <a:pt x="1709739" y="2896811"/>
                </a:lnTo>
                <a:lnTo>
                  <a:pt x="1693864" y="2908243"/>
                </a:lnTo>
                <a:lnTo>
                  <a:pt x="1677671" y="2919358"/>
                </a:lnTo>
                <a:lnTo>
                  <a:pt x="1661161" y="2929837"/>
                </a:lnTo>
                <a:lnTo>
                  <a:pt x="1644969" y="2940316"/>
                </a:lnTo>
                <a:lnTo>
                  <a:pt x="1628141" y="2950478"/>
                </a:lnTo>
                <a:lnTo>
                  <a:pt x="1611314" y="2960004"/>
                </a:lnTo>
                <a:lnTo>
                  <a:pt x="1594169" y="2969213"/>
                </a:lnTo>
                <a:lnTo>
                  <a:pt x="1577024" y="2977787"/>
                </a:lnTo>
                <a:lnTo>
                  <a:pt x="1559561" y="2986361"/>
                </a:lnTo>
                <a:lnTo>
                  <a:pt x="1542099" y="2994300"/>
                </a:lnTo>
                <a:lnTo>
                  <a:pt x="1524319" y="3001921"/>
                </a:lnTo>
                <a:lnTo>
                  <a:pt x="1506539" y="3008907"/>
                </a:lnTo>
                <a:lnTo>
                  <a:pt x="1488441" y="3015893"/>
                </a:lnTo>
                <a:lnTo>
                  <a:pt x="1470344" y="3022562"/>
                </a:lnTo>
                <a:lnTo>
                  <a:pt x="1451929" y="3028595"/>
                </a:lnTo>
                <a:lnTo>
                  <a:pt x="1433514" y="3034311"/>
                </a:lnTo>
                <a:lnTo>
                  <a:pt x="1415099" y="3039709"/>
                </a:lnTo>
                <a:lnTo>
                  <a:pt x="1396684" y="3044473"/>
                </a:lnTo>
                <a:lnTo>
                  <a:pt x="1377951" y="3048918"/>
                </a:lnTo>
                <a:lnTo>
                  <a:pt x="1358901" y="3053364"/>
                </a:lnTo>
                <a:lnTo>
                  <a:pt x="1340168" y="3056857"/>
                </a:lnTo>
                <a:lnTo>
                  <a:pt x="1321119" y="3060033"/>
                </a:lnTo>
                <a:lnTo>
                  <a:pt x="1302069" y="3062891"/>
                </a:lnTo>
                <a:lnTo>
                  <a:pt x="1282701" y="3065431"/>
                </a:lnTo>
                <a:lnTo>
                  <a:pt x="1263651" y="3067336"/>
                </a:lnTo>
                <a:lnTo>
                  <a:pt x="1244601" y="3069242"/>
                </a:lnTo>
                <a:lnTo>
                  <a:pt x="1225551" y="3070512"/>
                </a:lnTo>
                <a:lnTo>
                  <a:pt x="1205866" y="3071464"/>
                </a:lnTo>
                <a:lnTo>
                  <a:pt x="1186816" y="3071782"/>
                </a:lnTo>
                <a:lnTo>
                  <a:pt x="1167448" y="3071782"/>
                </a:lnTo>
                <a:lnTo>
                  <a:pt x="1148081" y="3071464"/>
                </a:lnTo>
                <a:lnTo>
                  <a:pt x="1128396" y="3070512"/>
                </a:lnTo>
                <a:lnTo>
                  <a:pt x="1109346" y="3069242"/>
                </a:lnTo>
                <a:lnTo>
                  <a:pt x="1089978" y="3067336"/>
                </a:lnTo>
                <a:lnTo>
                  <a:pt x="1070293" y="3065431"/>
                </a:lnTo>
                <a:lnTo>
                  <a:pt x="1051243" y="3062891"/>
                </a:lnTo>
                <a:lnTo>
                  <a:pt x="1031876" y="3059715"/>
                </a:lnTo>
                <a:lnTo>
                  <a:pt x="1012826" y="3056540"/>
                </a:lnTo>
                <a:lnTo>
                  <a:pt x="993141" y="3053046"/>
                </a:lnTo>
                <a:lnTo>
                  <a:pt x="974091" y="3048601"/>
                </a:lnTo>
                <a:lnTo>
                  <a:pt x="955041" y="3043837"/>
                </a:lnTo>
                <a:lnTo>
                  <a:pt x="935673" y="3038757"/>
                </a:lnTo>
                <a:lnTo>
                  <a:pt x="916941" y="3033041"/>
                </a:lnTo>
                <a:lnTo>
                  <a:pt x="897891" y="3027325"/>
                </a:lnTo>
                <a:lnTo>
                  <a:pt x="879158" y="3020656"/>
                </a:lnTo>
                <a:lnTo>
                  <a:pt x="860426" y="3013988"/>
                </a:lnTo>
                <a:lnTo>
                  <a:pt x="841376" y="3006367"/>
                </a:lnTo>
                <a:lnTo>
                  <a:pt x="682626" y="3263900"/>
                </a:lnTo>
                <a:lnTo>
                  <a:pt x="424180" y="3104490"/>
                </a:lnTo>
                <a:lnTo>
                  <a:pt x="583566" y="2846956"/>
                </a:lnTo>
                <a:lnTo>
                  <a:pt x="568326" y="2833619"/>
                </a:lnTo>
                <a:lnTo>
                  <a:pt x="553721" y="2819647"/>
                </a:lnTo>
                <a:lnTo>
                  <a:pt x="539751" y="2805992"/>
                </a:lnTo>
                <a:lnTo>
                  <a:pt x="526098" y="2791702"/>
                </a:lnTo>
                <a:lnTo>
                  <a:pt x="512446" y="2777095"/>
                </a:lnTo>
                <a:lnTo>
                  <a:pt x="499428" y="2762170"/>
                </a:lnTo>
                <a:lnTo>
                  <a:pt x="486411" y="2747245"/>
                </a:lnTo>
                <a:lnTo>
                  <a:pt x="474346" y="2732003"/>
                </a:lnTo>
                <a:lnTo>
                  <a:pt x="462280" y="2716443"/>
                </a:lnTo>
                <a:lnTo>
                  <a:pt x="450533" y="2700565"/>
                </a:lnTo>
                <a:lnTo>
                  <a:pt x="439420" y="2684688"/>
                </a:lnTo>
                <a:lnTo>
                  <a:pt x="428308" y="2668492"/>
                </a:lnTo>
                <a:lnTo>
                  <a:pt x="417830" y="2651980"/>
                </a:lnTo>
                <a:lnTo>
                  <a:pt x="407988" y="2635467"/>
                </a:lnTo>
                <a:lnTo>
                  <a:pt x="398145" y="2618637"/>
                </a:lnTo>
                <a:lnTo>
                  <a:pt x="388620" y="2601489"/>
                </a:lnTo>
                <a:lnTo>
                  <a:pt x="379730" y="2584341"/>
                </a:lnTo>
                <a:lnTo>
                  <a:pt x="371158" y="2567194"/>
                </a:lnTo>
                <a:lnTo>
                  <a:pt x="362903" y="2549728"/>
                </a:lnTo>
                <a:lnTo>
                  <a:pt x="354965" y="2531946"/>
                </a:lnTo>
                <a:lnTo>
                  <a:pt x="347663" y="2514163"/>
                </a:lnTo>
                <a:lnTo>
                  <a:pt x="340360" y="2496380"/>
                </a:lnTo>
                <a:lnTo>
                  <a:pt x="333693" y="2478280"/>
                </a:lnTo>
                <a:lnTo>
                  <a:pt x="327660" y="2460179"/>
                </a:lnTo>
                <a:lnTo>
                  <a:pt x="321628" y="2441761"/>
                </a:lnTo>
                <a:lnTo>
                  <a:pt x="315913" y="2423343"/>
                </a:lnTo>
                <a:lnTo>
                  <a:pt x="310833" y="2404608"/>
                </a:lnTo>
                <a:lnTo>
                  <a:pt x="306070" y="2386190"/>
                </a:lnTo>
                <a:lnTo>
                  <a:pt x="301943" y="2367454"/>
                </a:lnTo>
                <a:lnTo>
                  <a:pt x="297815" y="2348719"/>
                </a:lnTo>
                <a:lnTo>
                  <a:pt x="294323" y="2329348"/>
                </a:lnTo>
                <a:lnTo>
                  <a:pt x="291148" y="2310613"/>
                </a:lnTo>
                <a:lnTo>
                  <a:pt x="288608" y="2291560"/>
                </a:lnTo>
                <a:lnTo>
                  <a:pt x="286385" y="2272507"/>
                </a:lnTo>
                <a:lnTo>
                  <a:pt x="284163" y="2253136"/>
                </a:lnTo>
                <a:lnTo>
                  <a:pt x="282893" y="2233765"/>
                </a:lnTo>
                <a:lnTo>
                  <a:pt x="281623" y="2214712"/>
                </a:lnTo>
                <a:lnTo>
                  <a:pt x="280988" y="2195342"/>
                </a:lnTo>
                <a:lnTo>
                  <a:pt x="280988" y="2175971"/>
                </a:lnTo>
                <a:lnTo>
                  <a:pt x="280988" y="2156600"/>
                </a:lnTo>
                <a:lnTo>
                  <a:pt x="281623" y="2137230"/>
                </a:lnTo>
                <a:lnTo>
                  <a:pt x="282575" y="2117859"/>
                </a:lnTo>
                <a:lnTo>
                  <a:pt x="284163" y="2098489"/>
                </a:lnTo>
                <a:lnTo>
                  <a:pt x="286068" y="2079118"/>
                </a:lnTo>
                <a:lnTo>
                  <a:pt x="288290" y="2060065"/>
                </a:lnTo>
                <a:lnTo>
                  <a:pt x="290830" y="2040377"/>
                </a:lnTo>
                <a:lnTo>
                  <a:pt x="294323" y="2021324"/>
                </a:lnTo>
                <a:lnTo>
                  <a:pt x="297815" y="2001953"/>
                </a:lnTo>
                <a:lnTo>
                  <a:pt x="301943" y="1982900"/>
                </a:lnTo>
                <a:lnTo>
                  <a:pt x="306070" y="1963530"/>
                </a:lnTo>
                <a:lnTo>
                  <a:pt x="311150" y="1944476"/>
                </a:lnTo>
                <a:lnTo>
                  <a:pt x="316230" y="1925423"/>
                </a:lnTo>
                <a:lnTo>
                  <a:pt x="322263" y="1906688"/>
                </a:lnTo>
                <a:lnTo>
                  <a:pt x="328613" y="1887317"/>
                </a:lnTo>
                <a:lnTo>
                  <a:pt x="334963" y="1868582"/>
                </a:lnTo>
                <a:lnTo>
                  <a:pt x="341948" y="1849846"/>
                </a:lnTo>
                <a:lnTo>
                  <a:pt x="349568" y="1831428"/>
                </a:lnTo>
                <a:lnTo>
                  <a:pt x="357505" y="1813010"/>
                </a:lnTo>
                <a:lnTo>
                  <a:pt x="366078" y="1794275"/>
                </a:lnTo>
                <a:lnTo>
                  <a:pt x="374968" y="1775857"/>
                </a:lnTo>
                <a:lnTo>
                  <a:pt x="384175" y="1757757"/>
                </a:lnTo>
                <a:lnTo>
                  <a:pt x="393700" y="1739974"/>
                </a:lnTo>
                <a:lnTo>
                  <a:pt x="404495" y="1721873"/>
                </a:lnTo>
                <a:lnTo>
                  <a:pt x="414973" y="1704408"/>
                </a:lnTo>
                <a:lnTo>
                  <a:pt x="427355" y="1684402"/>
                </a:lnTo>
                <a:lnTo>
                  <a:pt x="440055" y="1665667"/>
                </a:lnTo>
                <a:lnTo>
                  <a:pt x="453390" y="1646931"/>
                </a:lnTo>
                <a:lnTo>
                  <a:pt x="467043" y="1628831"/>
                </a:lnTo>
                <a:lnTo>
                  <a:pt x="481331" y="1611048"/>
                </a:lnTo>
                <a:lnTo>
                  <a:pt x="495301" y="1593583"/>
                </a:lnTo>
                <a:lnTo>
                  <a:pt x="510223" y="1576753"/>
                </a:lnTo>
                <a:lnTo>
                  <a:pt x="525463" y="1560240"/>
                </a:lnTo>
                <a:lnTo>
                  <a:pt x="541021" y="1544045"/>
                </a:lnTo>
                <a:lnTo>
                  <a:pt x="556896" y="1528485"/>
                </a:lnTo>
                <a:lnTo>
                  <a:pt x="573088" y="1513242"/>
                </a:lnTo>
                <a:lnTo>
                  <a:pt x="589598" y="1498953"/>
                </a:lnTo>
                <a:lnTo>
                  <a:pt x="606108" y="1484663"/>
                </a:lnTo>
                <a:lnTo>
                  <a:pt x="623571" y="1470691"/>
                </a:lnTo>
                <a:lnTo>
                  <a:pt x="640716" y="1457671"/>
                </a:lnTo>
                <a:lnTo>
                  <a:pt x="658496" y="1444651"/>
                </a:lnTo>
                <a:lnTo>
                  <a:pt x="676276" y="1432267"/>
                </a:lnTo>
                <a:lnTo>
                  <a:pt x="694373" y="1420200"/>
                </a:lnTo>
                <a:lnTo>
                  <a:pt x="712788" y="1408768"/>
                </a:lnTo>
                <a:lnTo>
                  <a:pt x="731521" y="1397972"/>
                </a:lnTo>
                <a:lnTo>
                  <a:pt x="750571" y="1387175"/>
                </a:lnTo>
                <a:lnTo>
                  <a:pt x="769621" y="1377331"/>
                </a:lnTo>
                <a:lnTo>
                  <a:pt x="788988" y="1367804"/>
                </a:lnTo>
                <a:lnTo>
                  <a:pt x="808673" y="1358595"/>
                </a:lnTo>
                <a:lnTo>
                  <a:pt x="828358" y="1350021"/>
                </a:lnTo>
                <a:lnTo>
                  <a:pt x="848361" y="1341765"/>
                </a:lnTo>
                <a:lnTo>
                  <a:pt x="868363" y="1334144"/>
                </a:lnTo>
                <a:lnTo>
                  <a:pt x="889001" y="1326840"/>
                </a:lnTo>
                <a:lnTo>
                  <a:pt x="909321" y="1320489"/>
                </a:lnTo>
                <a:lnTo>
                  <a:pt x="929958" y="1314456"/>
                </a:lnTo>
                <a:lnTo>
                  <a:pt x="950596" y="1308422"/>
                </a:lnTo>
                <a:lnTo>
                  <a:pt x="971551" y="1303659"/>
                </a:lnTo>
                <a:lnTo>
                  <a:pt x="992506" y="1298578"/>
                </a:lnTo>
                <a:lnTo>
                  <a:pt x="1013778" y="1294450"/>
                </a:lnTo>
                <a:lnTo>
                  <a:pt x="1034733" y="1290957"/>
                </a:lnTo>
                <a:lnTo>
                  <a:pt x="1056006" y="1287781"/>
                </a:lnTo>
                <a:lnTo>
                  <a:pt x="1077278" y="1284923"/>
                </a:lnTo>
                <a:lnTo>
                  <a:pt x="1098868" y="1282701"/>
                </a:lnTo>
                <a:lnTo>
                  <a:pt x="1120141" y="1281113"/>
                </a:lnTo>
                <a:lnTo>
                  <a:pt x="1142048" y="1280160"/>
                </a:lnTo>
                <a:lnTo>
                  <a:pt x="1163321" y="1279525"/>
                </a:lnTo>
                <a:close/>
                <a:moveTo>
                  <a:pt x="2870652" y="1075590"/>
                </a:moveTo>
                <a:lnTo>
                  <a:pt x="2877003" y="1112417"/>
                </a:lnTo>
                <a:lnTo>
                  <a:pt x="2883037" y="1149561"/>
                </a:lnTo>
                <a:lnTo>
                  <a:pt x="2888435" y="1186705"/>
                </a:lnTo>
                <a:lnTo>
                  <a:pt x="2893834" y="1223849"/>
                </a:lnTo>
                <a:lnTo>
                  <a:pt x="2898280" y="1261310"/>
                </a:lnTo>
                <a:lnTo>
                  <a:pt x="2902725" y="1298454"/>
                </a:lnTo>
                <a:lnTo>
                  <a:pt x="2906536" y="1335598"/>
                </a:lnTo>
                <a:lnTo>
                  <a:pt x="2910347" y="1373377"/>
                </a:lnTo>
                <a:lnTo>
                  <a:pt x="2913205" y="1410521"/>
                </a:lnTo>
                <a:lnTo>
                  <a:pt x="2916063" y="1448300"/>
                </a:lnTo>
                <a:lnTo>
                  <a:pt x="2918603" y="1485444"/>
                </a:lnTo>
                <a:lnTo>
                  <a:pt x="2920509" y="1522906"/>
                </a:lnTo>
                <a:lnTo>
                  <a:pt x="2922096" y="1560685"/>
                </a:lnTo>
                <a:lnTo>
                  <a:pt x="2923049" y="1597829"/>
                </a:lnTo>
                <a:lnTo>
                  <a:pt x="2924002" y="1635608"/>
                </a:lnTo>
                <a:lnTo>
                  <a:pt x="2924954" y="1672752"/>
                </a:lnTo>
                <a:lnTo>
                  <a:pt x="3418125" y="1672752"/>
                </a:lnTo>
                <a:lnTo>
                  <a:pt x="3417490" y="1646085"/>
                </a:lnTo>
                <a:lnTo>
                  <a:pt x="3416537" y="1619417"/>
                </a:lnTo>
                <a:lnTo>
                  <a:pt x="3414949" y="1592432"/>
                </a:lnTo>
                <a:lnTo>
                  <a:pt x="3413361" y="1565447"/>
                </a:lnTo>
                <a:lnTo>
                  <a:pt x="3411456" y="1538780"/>
                </a:lnTo>
                <a:lnTo>
                  <a:pt x="3409233" y="1512112"/>
                </a:lnTo>
                <a:lnTo>
                  <a:pt x="3406375" y="1485127"/>
                </a:lnTo>
                <a:lnTo>
                  <a:pt x="3403517" y="1458777"/>
                </a:lnTo>
                <a:lnTo>
                  <a:pt x="3400341" y="1432109"/>
                </a:lnTo>
                <a:lnTo>
                  <a:pt x="3396213" y="1405442"/>
                </a:lnTo>
                <a:lnTo>
                  <a:pt x="3392402" y="1378774"/>
                </a:lnTo>
                <a:lnTo>
                  <a:pt x="3387956" y="1352107"/>
                </a:lnTo>
                <a:lnTo>
                  <a:pt x="3383193" y="1325757"/>
                </a:lnTo>
                <a:lnTo>
                  <a:pt x="3378112" y="1299407"/>
                </a:lnTo>
                <a:lnTo>
                  <a:pt x="3372396" y="1273374"/>
                </a:lnTo>
                <a:lnTo>
                  <a:pt x="3366998" y="1247024"/>
                </a:lnTo>
                <a:lnTo>
                  <a:pt x="3350167" y="1238452"/>
                </a:lnTo>
                <a:lnTo>
                  <a:pt x="3333019" y="1230198"/>
                </a:lnTo>
                <a:lnTo>
                  <a:pt x="3315870" y="1222261"/>
                </a:lnTo>
                <a:lnTo>
                  <a:pt x="3298722" y="1214325"/>
                </a:lnTo>
                <a:lnTo>
                  <a:pt x="3281574" y="1206705"/>
                </a:lnTo>
                <a:lnTo>
                  <a:pt x="3264108" y="1199086"/>
                </a:lnTo>
                <a:lnTo>
                  <a:pt x="3246642" y="1191784"/>
                </a:lnTo>
                <a:lnTo>
                  <a:pt x="3228542" y="1184800"/>
                </a:lnTo>
                <a:lnTo>
                  <a:pt x="3193292" y="1170831"/>
                </a:lnTo>
                <a:lnTo>
                  <a:pt x="3157726" y="1157815"/>
                </a:lnTo>
                <a:lnTo>
                  <a:pt x="3121842" y="1145434"/>
                </a:lnTo>
                <a:lnTo>
                  <a:pt x="3085957" y="1133687"/>
                </a:lnTo>
                <a:lnTo>
                  <a:pt x="3058965" y="1125433"/>
                </a:lnTo>
                <a:lnTo>
                  <a:pt x="3032290" y="1117179"/>
                </a:lnTo>
                <a:lnTo>
                  <a:pt x="3005615" y="1109559"/>
                </a:lnTo>
                <a:lnTo>
                  <a:pt x="2978940" y="1102258"/>
                </a:lnTo>
                <a:lnTo>
                  <a:pt x="2951947" y="1094956"/>
                </a:lnTo>
                <a:lnTo>
                  <a:pt x="2924954" y="1088289"/>
                </a:lnTo>
                <a:lnTo>
                  <a:pt x="2897644" y="1081622"/>
                </a:lnTo>
                <a:lnTo>
                  <a:pt x="2870652" y="1075590"/>
                </a:lnTo>
                <a:close/>
                <a:moveTo>
                  <a:pt x="2177737" y="996540"/>
                </a:moveTo>
                <a:lnTo>
                  <a:pt x="2177737" y="1672752"/>
                </a:lnTo>
                <a:lnTo>
                  <a:pt x="2854139" y="1672752"/>
                </a:lnTo>
                <a:lnTo>
                  <a:pt x="2853821" y="1634656"/>
                </a:lnTo>
                <a:lnTo>
                  <a:pt x="2852868" y="1595924"/>
                </a:lnTo>
                <a:lnTo>
                  <a:pt x="2851281" y="1557510"/>
                </a:lnTo>
                <a:lnTo>
                  <a:pt x="2849693" y="1518779"/>
                </a:lnTo>
                <a:lnTo>
                  <a:pt x="2847470" y="1480047"/>
                </a:lnTo>
                <a:lnTo>
                  <a:pt x="2844930" y="1441634"/>
                </a:lnTo>
                <a:lnTo>
                  <a:pt x="2842072" y="1403220"/>
                </a:lnTo>
                <a:lnTo>
                  <a:pt x="2838578" y="1364806"/>
                </a:lnTo>
                <a:lnTo>
                  <a:pt x="2834768" y="1326392"/>
                </a:lnTo>
                <a:lnTo>
                  <a:pt x="2830322" y="1288295"/>
                </a:lnTo>
                <a:lnTo>
                  <a:pt x="2825876" y="1249881"/>
                </a:lnTo>
                <a:lnTo>
                  <a:pt x="2820478" y="1211785"/>
                </a:lnTo>
                <a:lnTo>
                  <a:pt x="2815396" y="1173688"/>
                </a:lnTo>
                <a:lnTo>
                  <a:pt x="2809045" y="1135592"/>
                </a:lnTo>
                <a:lnTo>
                  <a:pt x="2802694" y="1097496"/>
                </a:lnTo>
                <a:lnTo>
                  <a:pt x="2795390" y="1060034"/>
                </a:lnTo>
                <a:lnTo>
                  <a:pt x="2757600" y="1052732"/>
                </a:lnTo>
                <a:lnTo>
                  <a:pt x="2719176" y="1045748"/>
                </a:lnTo>
                <a:lnTo>
                  <a:pt x="2681069" y="1039081"/>
                </a:lnTo>
                <a:lnTo>
                  <a:pt x="2642644" y="1033684"/>
                </a:lnTo>
                <a:lnTo>
                  <a:pt x="2604219" y="1027969"/>
                </a:lnTo>
                <a:lnTo>
                  <a:pt x="2565477" y="1023207"/>
                </a:lnTo>
                <a:lnTo>
                  <a:pt x="2526735" y="1018445"/>
                </a:lnTo>
                <a:lnTo>
                  <a:pt x="2488310" y="1014636"/>
                </a:lnTo>
                <a:lnTo>
                  <a:pt x="2449568" y="1010826"/>
                </a:lnTo>
                <a:lnTo>
                  <a:pt x="2410826" y="1007651"/>
                </a:lnTo>
                <a:lnTo>
                  <a:pt x="2372083" y="1004477"/>
                </a:lnTo>
                <a:lnTo>
                  <a:pt x="2333341" y="1002254"/>
                </a:lnTo>
                <a:lnTo>
                  <a:pt x="2294281" y="1000350"/>
                </a:lnTo>
                <a:lnTo>
                  <a:pt x="2255221" y="998762"/>
                </a:lnTo>
                <a:lnTo>
                  <a:pt x="2216796" y="997810"/>
                </a:lnTo>
                <a:lnTo>
                  <a:pt x="2177737" y="996540"/>
                </a:lnTo>
                <a:close/>
                <a:moveTo>
                  <a:pt x="3288878" y="811772"/>
                </a:moveTo>
                <a:lnTo>
                  <a:pt x="3299992" y="834947"/>
                </a:lnTo>
                <a:lnTo>
                  <a:pt x="3310472" y="858440"/>
                </a:lnTo>
                <a:lnTo>
                  <a:pt x="3320952" y="882251"/>
                </a:lnTo>
                <a:lnTo>
                  <a:pt x="3331431" y="906061"/>
                </a:lnTo>
                <a:lnTo>
                  <a:pt x="3341275" y="929871"/>
                </a:lnTo>
                <a:lnTo>
                  <a:pt x="3350802" y="953681"/>
                </a:lnTo>
                <a:lnTo>
                  <a:pt x="3360011" y="977809"/>
                </a:lnTo>
                <a:lnTo>
                  <a:pt x="3368903" y="1002254"/>
                </a:lnTo>
                <a:lnTo>
                  <a:pt x="3377477" y="1026700"/>
                </a:lnTo>
                <a:lnTo>
                  <a:pt x="3385734" y="1051145"/>
                </a:lnTo>
                <a:lnTo>
                  <a:pt x="3393672" y="1075590"/>
                </a:lnTo>
                <a:lnTo>
                  <a:pt x="3401294" y="1100353"/>
                </a:lnTo>
                <a:lnTo>
                  <a:pt x="3408598" y="1125115"/>
                </a:lnTo>
                <a:lnTo>
                  <a:pt x="3415267" y="1150196"/>
                </a:lnTo>
                <a:lnTo>
                  <a:pt x="3421936" y="1174641"/>
                </a:lnTo>
                <a:lnTo>
                  <a:pt x="3428286" y="1199721"/>
                </a:lnTo>
                <a:lnTo>
                  <a:pt x="3445435" y="1208928"/>
                </a:lnTo>
                <a:lnTo>
                  <a:pt x="3462266" y="1218769"/>
                </a:lnTo>
                <a:lnTo>
                  <a:pt x="3479096" y="1228611"/>
                </a:lnTo>
                <a:lnTo>
                  <a:pt x="3495609" y="1238452"/>
                </a:lnTo>
                <a:lnTo>
                  <a:pt x="3512122" y="1248611"/>
                </a:lnTo>
                <a:lnTo>
                  <a:pt x="3528636" y="1259088"/>
                </a:lnTo>
                <a:lnTo>
                  <a:pt x="3544831" y="1269882"/>
                </a:lnTo>
                <a:lnTo>
                  <a:pt x="3561026" y="1280993"/>
                </a:lnTo>
                <a:lnTo>
                  <a:pt x="3582620" y="1297184"/>
                </a:lnTo>
                <a:lnTo>
                  <a:pt x="3593735" y="1305439"/>
                </a:lnTo>
                <a:lnTo>
                  <a:pt x="3604532" y="1314010"/>
                </a:lnTo>
                <a:lnTo>
                  <a:pt x="3615012" y="1322582"/>
                </a:lnTo>
                <a:lnTo>
                  <a:pt x="3625491" y="1331154"/>
                </a:lnTo>
                <a:lnTo>
                  <a:pt x="3636288" y="1340360"/>
                </a:lnTo>
                <a:lnTo>
                  <a:pt x="3646450" y="1349567"/>
                </a:lnTo>
                <a:lnTo>
                  <a:pt x="3656612" y="1358774"/>
                </a:lnTo>
                <a:lnTo>
                  <a:pt x="3666456" y="1368298"/>
                </a:lnTo>
                <a:lnTo>
                  <a:pt x="3676301" y="1377822"/>
                </a:lnTo>
                <a:lnTo>
                  <a:pt x="3685828" y="1387981"/>
                </a:lnTo>
                <a:lnTo>
                  <a:pt x="3695672" y="1398140"/>
                </a:lnTo>
                <a:lnTo>
                  <a:pt x="3704881" y="1408299"/>
                </a:lnTo>
                <a:lnTo>
                  <a:pt x="3714090" y="1418776"/>
                </a:lnTo>
                <a:lnTo>
                  <a:pt x="3722982" y="1429570"/>
                </a:lnTo>
                <a:lnTo>
                  <a:pt x="3717901" y="1412426"/>
                </a:lnTo>
                <a:lnTo>
                  <a:pt x="3712502" y="1395283"/>
                </a:lnTo>
                <a:lnTo>
                  <a:pt x="3706786" y="1378457"/>
                </a:lnTo>
                <a:lnTo>
                  <a:pt x="3700753" y="1361314"/>
                </a:lnTo>
                <a:lnTo>
                  <a:pt x="3695037" y="1344488"/>
                </a:lnTo>
                <a:lnTo>
                  <a:pt x="3688368" y="1327979"/>
                </a:lnTo>
                <a:lnTo>
                  <a:pt x="3681382" y="1311471"/>
                </a:lnTo>
                <a:lnTo>
                  <a:pt x="3674395" y="1294962"/>
                </a:lnTo>
                <a:lnTo>
                  <a:pt x="3667092" y="1278771"/>
                </a:lnTo>
                <a:lnTo>
                  <a:pt x="3659470" y="1262580"/>
                </a:lnTo>
                <a:lnTo>
                  <a:pt x="3651531" y="1246389"/>
                </a:lnTo>
                <a:lnTo>
                  <a:pt x="3643274" y="1230198"/>
                </a:lnTo>
                <a:lnTo>
                  <a:pt x="3635018" y="1214325"/>
                </a:lnTo>
                <a:lnTo>
                  <a:pt x="3626444" y="1198451"/>
                </a:lnTo>
                <a:lnTo>
                  <a:pt x="3617552" y="1182895"/>
                </a:lnTo>
                <a:lnTo>
                  <a:pt x="3608343" y="1167657"/>
                </a:lnTo>
                <a:lnTo>
                  <a:pt x="3592465" y="1142259"/>
                </a:lnTo>
                <a:lnTo>
                  <a:pt x="3575952" y="1117179"/>
                </a:lnTo>
                <a:lnTo>
                  <a:pt x="3558804" y="1092416"/>
                </a:lnTo>
                <a:lnTo>
                  <a:pt x="3541338" y="1068288"/>
                </a:lnTo>
                <a:lnTo>
                  <a:pt x="3522920" y="1044478"/>
                </a:lnTo>
                <a:lnTo>
                  <a:pt x="3504183" y="1020985"/>
                </a:lnTo>
                <a:lnTo>
                  <a:pt x="3485130" y="998445"/>
                </a:lnTo>
                <a:lnTo>
                  <a:pt x="3464806" y="975587"/>
                </a:lnTo>
                <a:lnTo>
                  <a:pt x="3444482" y="953364"/>
                </a:lnTo>
                <a:lnTo>
                  <a:pt x="3423523" y="932093"/>
                </a:lnTo>
                <a:lnTo>
                  <a:pt x="3402247" y="910823"/>
                </a:lnTo>
                <a:lnTo>
                  <a:pt x="3380335" y="890187"/>
                </a:lnTo>
                <a:lnTo>
                  <a:pt x="3358106" y="869552"/>
                </a:lnTo>
                <a:lnTo>
                  <a:pt x="3335242" y="849869"/>
                </a:lnTo>
                <a:lnTo>
                  <a:pt x="3312060" y="830820"/>
                </a:lnTo>
                <a:lnTo>
                  <a:pt x="3288878" y="811772"/>
                </a:lnTo>
                <a:close/>
                <a:moveTo>
                  <a:pt x="2705203" y="515572"/>
                </a:moveTo>
                <a:lnTo>
                  <a:pt x="2716318" y="541287"/>
                </a:lnTo>
                <a:lnTo>
                  <a:pt x="2727115" y="567320"/>
                </a:lnTo>
                <a:lnTo>
                  <a:pt x="2737594" y="593352"/>
                </a:lnTo>
                <a:lnTo>
                  <a:pt x="2747756" y="619385"/>
                </a:lnTo>
                <a:lnTo>
                  <a:pt x="2757600" y="645735"/>
                </a:lnTo>
                <a:lnTo>
                  <a:pt x="2766810" y="672403"/>
                </a:lnTo>
                <a:lnTo>
                  <a:pt x="2776019" y="698753"/>
                </a:lnTo>
                <a:lnTo>
                  <a:pt x="2784593" y="725420"/>
                </a:lnTo>
                <a:lnTo>
                  <a:pt x="2795073" y="759389"/>
                </a:lnTo>
                <a:lnTo>
                  <a:pt x="2804917" y="793359"/>
                </a:lnTo>
                <a:lnTo>
                  <a:pt x="2814444" y="827963"/>
                </a:lnTo>
                <a:lnTo>
                  <a:pt x="2823653" y="861932"/>
                </a:lnTo>
                <a:lnTo>
                  <a:pt x="2832227" y="896537"/>
                </a:lnTo>
                <a:lnTo>
                  <a:pt x="2840484" y="930824"/>
                </a:lnTo>
                <a:lnTo>
                  <a:pt x="2848105" y="965428"/>
                </a:lnTo>
                <a:lnTo>
                  <a:pt x="2855409" y="999715"/>
                </a:lnTo>
                <a:lnTo>
                  <a:pt x="2887165" y="1007016"/>
                </a:lnTo>
                <a:lnTo>
                  <a:pt x="2918921" y="1014001"/>
                </a:lnTo>
                <a:lnTo>
                  <a:pt x="2950677" y="1021938"/>
                </a:lnTo>
                <a:lnTo>
                  <a:pt x="2981798" y="1029874"/>
                </a:lnTo>
                <a:lnTo>
                  <a:pt x="3013554" y="1038446"/>
                </a:lnTo>
                <a:lnTo>
                  <a:pt x="3044992" y="1047335"/>
                </a:lnTo>
                <a:lnTo>
                  <a:pt x="3075796" y="1056224"/>
                </a:lnTo>
                <a:lnTo>
                  <a:pt x="3107234" y="1066383"/>
                </a:lnTo>
                <a:lnTo>
                  <a:pt x="3137402" y="1076225"/>
                </a:lnTo>
                <a:lnTo>
                  <a:pt x="3167252" y="1086384"/>
                </a:lnTo>
                <a:lnTo>
                  <a:pt x="3197421" y="1096861"/>
                </a:lnTo>
                <a:lnTo>
                  <a:pt x="3226954" y="1108290"/>
                </a:lnTo>
                <a:lnTo>
                  <a:pt x="3256487" y="1119718"/>
                </a:lnTo>
                <a:lnTo>
                  <a:pt x="3286020" y="1131782"/>
                </a:lnTo>
                <a:lnTo>
                  <a:pt x="3315235" y="1144481"/>
                </a:lnTo>
                <a:lnTo>
                  <a:pt x="3344133" y="1157497"/>
                </a:lnTo>
                <a:lnTo>
                  <a:pt x="3335877" y="1128925"/>
                </a:lnTo>
                <a:lnTo>
                  <a:pt x="3327303" y="1100353"/>
                </a:lnTo>
                <a:lnTo>
                  <a:pt x="3318094" y="1071780"/>
                </a:lnTo>
                <a:lnTo>
                  <a:pt x="3308566" y="1043843"/>
                </a:lnTo>
                <a:lnTo>
                  <a:pt x="3298722" y="1015588"/>
                </a:lnTo>
                <a:lnTo>
                  <a:pt x="3287925" y="987651"/>
                </a:lnTo>
                <a:lnTo>
                  <a:pt x="3277446" y="960031"/>
                </a:lnTo>
                <a:lnTo>
                  <a:pt x="3266014" y="932411"/>
                </a:lnTo>
                <a:lnTo>
                  <a:pt x="3253946" y="905108"/>
                </a:lnTo>
                <a:lnTo>
                  <a:pt x="3241879" y="877806"/>
                </a:lnTo>
                <a:lnTo>
                  <a:pt x="3229177" y="850821"/>
                </a:lnTo>
                <a:lnTo>
                  <a:pt x="3216157" y="824153"/>
                </a:lnTo>
                <a:lnTo>
                  <a:pt x="3202502" y="797803"/>
                </a:lnTo>
                <a:lnTo>
                  <a:pt x="3188846" y="771771"/>
                </a:lnTo>
                <a:lnTo>
                  <a:pt x="3174239" y="745738"/>
                </a:lnTo>
                <a:lnTo>
                  <a:pt x="3159314" y="720023"/>
                </a:lnTo>
                <a:lnTo>
                  <a:pt x="3132638" y="703515"/>
                </a:lnTo>
                <a:lnTo>
                  <a:pt x="3105964" y="687324"/>
                </a:lnTo>
                <a:lnTo>
                  <a:pt x="3078971" y="671768"/>
                </a:lnTo>
                <a:lnTo>
                  <a:pt x="3051343" y="656846"/>
                </a:lnTo>
                <a:lnTo>
                  <a:pt x="3023716" y="642560"/>
                </a:lnTo>
                <a:lnTo>
                  <a:pt x="2996088" y="628274"/>
                </a:lnTo>
                <a:lnTo>
                  <a:pt x="2967825" y="614623"/>
                </a:lnTo>
                <a:lnTo>
                  <a:pt x="2939245" y="601924"/>
                </a:lnTo>
                <a:lnTo>
                  <a:pt x="2910982" y="589225"/>
                </a:lnTo>
                <a:lnTo>
                  <a:pt x="2881766" y="577479"/>
                </a:lnTo>
                <a:lnTo>
                  <a:pt x="2853186" y="566050"/>
                </a:lnTo>
                <a:lnTo>
                  <a:pt x="2823970" y="554621"/>
                </a:lnTo>
                <a:lnTo>
                  <a:pt x="2794438" y="544144"/>
                </a:lnTo>
                <a:lnTo>
                  <a:pt x="2764904" y="533985"/>
                </a:lnTo>
                <a:lnTo>
                  <a:pt x="2735054" y="524461"/>
                </a:lnTo>
                <a:lnTo>
                  <a:pt x="2705203" y="515572"/>
                </a:lnTo>
                <a:close/>
                <a:moveTo>
                  <a:pt x="2177737" y="433347"/>
                </a:moveTo>
                <a:lnTo>
                  <a:pt x="2177737" y="926379"/>
                </a:lnTo>
                <a:lnTo>
                  <a:pt x="2215526" y="927014"/>
                </a:lnTo>
                <a:lnTo>
                  <a:pt x="2253316" y="927966"/>
                </a:lnTo>
                <a:lnTo>
                  <a:pt x="2291423" y="929871"/>
                </a:lnTo>
                <a:lnTo>
                  <a:pt x="2329213" y="931458"/>
                </a:lnTo>
                <a:lnTo>
                  <a:pt x="2367002" y="933681"/>
                </a:lnTo>
                <a:lnTo>
                  <a:pt x="2404792" y="936221"/>
                </a:lnTo>
                <a:lnTo>
                  <a:pt x="2442264" y="939395"/>
                </a:lnTo>
                <a:lnTo>
                  <a:pt x="2480371" y="942887"/>
                </a:lnTo>
                <a:lnTo>
                  <a:pt x="2517843" y="946697"/>
                </a:lnTo>
                <a:lnTo>
                  <a:pt x="2555633" y="950824"/>
                </a:lnTo>
                <a:lnTo>
                  <a:pt x="2593105" y="955586"/>
                </a:lnTo>
                <a:lnTo>
                  <a:pt x="2630894" y="960348"/>
                </a:lnTo>
                <a:lnTo>
                  <a:pt x="2668366" y="966063"/>
                </a:lnTo>
                <a:lnTo>
                  <a:pt x="2706156" y="972095"/>
                </a:lnTo>
                <a:lnTo>
                  <a:pt x="2743310" y="978127"/>
                </a:lnTo>
                <a:lnTo>
                  <a:pt x="2780465" y="985111"/>
                </a:lnTo>
                <a:lnTo>
                  <a:pt x="2774114" y="955269"/>
                </a:lnTo>
                <a:lnTo>
                  <a:pt x="2766810" y="925109"/>
                </a:lnTo>
                <a:lnTo>
                  <a:pt x="2759506" y="894949"/>
                </a:lnTo>
                <a:lnTo>
                  <a:pt x="2751567" y="865107"/>
                </a:lnTo>
                <a:lnTo>
                  <a:pt x="2743628" y="835265"/>
                </a:lnTo>
                <a:lnTo>
                  <a:pt x="2735372" y="805740"/>
                </a:lnTo>
                <a:lnTo>
                  <a:pt x="2726480" y="776215"/>
                </a:lnTo>
                <a:lnTo>
                  <a:pt x="2717270" y="747008"/>
                </a:lnTo>
                <a:lnTo>
                  <a:pt x="2706791" y="714309"/>
                </a:lnTo>
                <a:lnTo>
                  <a:pt x="2695359" y="681609"/>
                </a:lnTo>
                <a:lnTo>
                  <a:pt x="2683609" y="649545"/>
                </a:lnTo>
                <a:lnTo>
                  <a:pt x="2671224" y="617163"/>
                </a:lnTo>
                <a:lnTo>
                  <a:pt x="2658204" y="585098"/>
                </a:lnTo>
                <a:lnTo>
                  <a:pt x="2644549" y="553351"/>
                </a:lnTo>
                <a:lnTo>
                  <a:pt x="2630894" y="522239"/>
                </a:lnTo>
                <a:lnTo>
                  <a:pt x="2615969" y="491127"/>
                </a:lnTo>
                <a:lnTo>
                  <a:pt x="2589294" y="484777"/>
                </a:lnTo>
                <a:lnTo>
                  <a:pt x="2562301" y="478746"/>
                </a:lnTo>
                <a:lnTo>
                  <a:pt x="2534991" y="473348"/>
                </a:lnTo>
                <a:lnTo>
                  <a:pt x="2507681" y="467952"/>
                </a:lnTo>
                <a:lnTo>
                  <a:pt x="2480689" y="463189"/>
                </a:lnTo>
                <a:lnTo>
                  <a:pt x="2453378" y="458427"/>
                </a:lnTo>
                <a:lnTo>
                  <a:pt x="2426068" y="454618"/>
                </a:lnTo>
                <a:lnTo>
                  <a:pt x="2398441" y="450491"/>
                </a:lnTo>
                <a:lnTo>
                  <a:pt x="2370813" y="447316"/>
                </a:lnTo>
                <a:lnTo>
                  <a:pt x="2343503" y="444141"/>
                </a:lnTo>
                <a:lnTo>
                  <a:pt x="2315875" y="441284"/>
                </a:lnTo>
                <a:lnTo>
                  <a:pt x="2288247" y="439062"/>
                </a:lnTo>
                <a:lnTo>
                  <a:pt x="2260620" y="436839"/>
                </a:lnTo>
                <a:lnTo>
                  <a:pt x="2232992" y="435570"/>
                </a:lnTo>
                <a:lnTo>
                  <a:pt x="2205047" y="434300"/>
                </a:lnTo>
                <a:lnTo>
                  <a:pt x="2177737" y="433347"/>
                </a:lnTo>
                <a:close/>
                <a:moveTo>
                  <a:pt x="2107239" y="432712"/>
                </a:moveTo>
                <a:lnTo>
                  <a:pt x="2079928" y="433347"/>
                </a:lnTo>
                <a:lnTo>
                  <a:pt x="2052618" y="433982"/>
                </a:lnTo>
                <a:lnTo>
                  <a:pt x="2025308" y="434935"/>
                </a:lnTo>
                <a:lnTo>
                  <a:pt x="1997998" y="436205"/>
                </a:lnTo>
                <a:lnTo>
                  <a:pt x="1970688" y="438427"/>
                </a:lnTo>
                <a:lnTo>
                  <a:pt x="1943695" y="440332"/>
                </a:lnTo>
                <a:lnTo>
                  <a:pt x="1916068" y="442871"/>
                </a:lnTo>
                <a:lnTo>
                  <a:pt x="1889075" y="446046"/>
                </a:lnTo>
                <a:lnTo>
                  <a:pt x="1861765" y="448903"/>
                </a:lnTo>
                <a:lnTo>
                  <a:pt x="1834772" y="452395"/>
                </a:lnTo>
                <a:lnTo>
                  <a:pt x="1807462" y="456523"/>
                </a:lnTo>
                <a:lnTo>
                  <a:pt x="1780470" y="460650"/>
                </a:lnTo>
                <a:lnTo>
                  <a:pt x="1753795" y="465412"/>
                </a:lnTo>
                <a:lnTo>
                  <a:pt x="1726802" y="470491"/>
                </a:lnTo>
                <a:lnTo>
                  <a:pt x="1700127" y="475888"/>
                </a:lnTo>
                <a:lnTo>
                  <a:pt x="1673452" y="481920"/>
                </a:lnTo>
                <a:lnTo>
                  <a:pt x="1665513" y="497794"/>
                </a:lnTo>
                <a:lnTo>
                  <a:pt x="1657892" y="513985"/>
                </a:lnTo>
                <a:lnTo>
                  <a:pt x="1642966" y="546049"/>
                </a:lnTo>
                <a:lnTo>
                  <a:pt x="1628994" y="579066"/>
                </a:lnTo>
                <a:lnTo>
                  <a:pt x="1615656" y="612083"/>
                </a:lnTo>
                <a:lnTo>
                  <a:pt x="1602636" y="645418"/>
                </a:lnTo>
                <a:lnTo>
                  <a:pt x="1590251" y="679069"/>
                </a:lnTo>
                <a:lnTo>
                  <a:pt x="1578502" y="713039"/>
                </a:lnTo>
                <a:lnTo>
                  <a:pt x="1567387" y="747008"/>
                </a:lnTo>
                <a:lnTo>
                  <a:pt x="1558496" y="775263"/>
                </a:lnTo>
                <a:lnTo>
                  <a:pt x="1549921" y="804153"/>
                </a:lnTo>
                <a:lnTo>
                  <a:pt x="1541982" y="832725"/>
                </a:lnTo>
                <a:lnTo>
                  <a:pt x="1534043" y="861615"/>
                </a:lnTo>
                <a:lnTo>
                  <a:pt x="1526422" y="890505"/>
                </a:lnTo>
                <a:lnTo>
                  <a:pt x="1519118" y="919395"/>
                </a:lnTo>
                <a:lnTo>
                  <a:pt x="1512449" y="948602"/>
                </a:lnTo>
                <a:lnTo>
                  <a:pt x="1505781" y="977492"/>
                </a:lnTo>
                <a:lnTo>
                  <a:pt x="1542935" y="970825"/>
                </a:lnTo>
                <a:lnTo>
                  <a:pt x="1580407" y="965428"/>
                </a:lnTo>
                <a:lnTo>
                  <a:pt x="1617879" y="959713"/>
                </a:lnTo>
                <a:lnTo>
                  <a:pt x="1655034" y="954951"/>
                </a:lnTo>
                <a:lnTo>
                  <a:pt x="1692823" y="950189"/>
                </a:lnTo>
                <a:lnTo>
                  <a:pt x="1730295" y="946062"/>
                </a:lnTo>
                <a:lnTo>
                  <a:pt x="1768085" y="942252"/>
                </a:lnTo>
                <a:lnTo>
                  <a:pt x="1805557" y="939078"/>
                </a:lnTo>
                <a:lnTo>
                  <a:pt x="1843347" y="935903"/>
                </a:lnTo>
                <a:lnTo>
                  <a:pt x="1880819" y="933363"/>
                </a:lnTo>
                <a:lnTo>
                  <a:pt x="1918608" y="931458"/>
                </a:lnTo>
                <a:lnTo>
                  <a:pt x="1956398" y="929554"/>
                </a:lnTo>
                <a:lnTo>
                  <a:pt x="1994187" y="927966"/>
                </a:lnTo>
                <a:lnTo>
                  <a:pt x="2031659" y="926696"/>
                </a:lnTo>
                <a:lnTo>
                  <a:pt x="2069449" y="926061"/>
                </a:lnTo>
                <a:lnTo>
                  <a:pt x="2107239" y="925744"/>
                </a:lnTo>
                <a:lnTo>
                  <a:pt x="2107239" y="432712"/>
                </a:lnTo>
                <a:close/>
                <a:moveTo>
                  <a:pt x="2763317" y="192705"/>
                </a:moveTo>
                <a:lnTo>
                  <a:pt x="2777924" y="202229"/>
                </a:lnTo>
                <a:lnTo>
                  <a:pt x="2792214" y="212070"/>
                </a:lnTo>
                <a:lnTo>
                  <a:pt x="2806505" y="221912"/>
                </a:lnTo>
                <a:lnTo>
                  <a:pt x="2820160" y="232071"/>
                </a:lnTo>
                <a:lnTo>
                  <a:pt x="2834132" y="242547"/>
                </a:lnTo>
                <a:lnTo>
                  <a:pt x="2847470" y="253024"/>
                </a:lnTo>
                <a:lnTo>
                  <a:pt x="2861125" y="263501"/>
                </a:lnTo>
                <a:lnTo>
                  <a:pt x="2874780" y="274294"/>
                </a:lnTo>
                <a:lnTo>
                  <a:pt x="2887800" y="285723"/>
                </a:lnTo>
                <a:lnTo>
                  <a:pt x="2900820" y="296517"/>
                </a:lnTo>
                <a:lnTo>
                  <a:pt x="2913840" y="307946"/>
                </a:lnTo>
                <a:lnTo>
                  <a:pt x="2926542" y="319693"/>
                </a:lnTo>
                <a:lnTo>
                  <a:pt x="2939245" y="331122"/>
                </a:lnTo>
                <a:lnTo>
                  <a:pt x="2951947" y="342868"/>
                </a:lnTo>
                <a:lnTo>
                  <a:pt x="2964014" y="354932"/>
                </a:lnTo>
                <a:lnTo>
                  <a:pt x="2976399" y="366996"/>
                </a:lnTo>
                <a:lnTo>
                  <a:pt x="2988466" y="379377"/>
                </a:lnTo>
                <a:lnTo>
                  <a:pt x="3000216" y="391441"/>
                </a:lnTo>
                <a:lnTo>
                  <a:pt x="3012284" y="404140"/>
                </a:lnTo>
                <a:lnTo>
                  <a:pt x="3023716" y="416839"/>
                </a:lnTo>
                <a:lnTo>
                  <a:pt x="3046898" y="442236"/>
                </a:lnTo>
                <a:lnTo>
                  <a:pt x="3069127" y="468586"/>
                </a:lnTo>
                <a:lnTo>
                  <a:pt x="3090721" y="495254"/>
                </a:lnTo>
                <a:lnTo>
                  <a:pt x="3111997" y="522556"/>
                </a:lnTo>
                <a:lnTo>
                  <a:pt x="3132321" y="549859"/>
                </a:lnTo>
                <a:lnTo>
                  <a:pt x="3152010" y="577479"/>
                </a:lnTo>
                <a:lnTo>
                  <a:pt x="3167570" y="600337"/>
                </a:lnTo>
                <a:lnTo>
                  <a:pt x="3182496" y="623195"/>
                </a:lnTo>
                <a:lnTo>
                  <a:pt x="3197421" y="646370"/>
                </a:lnTo>
                <a:lnTo>
                  <a:pt x="3211393" y="669863"/>
                </a:lnTo>
                <a:lnTo>
                  <a:pt x="3233305" y="684149"/>
                </a:lnTo>
                <a:lnTo>
                  <a:pt x="3255216" y="698753"/>
                </a:lnTo>
                <a:lnTo>
                  <a:pt x="3270142" y="709547"/>
                </a:lnTo>
                <a:lnTo>
                  <a:pt x="3285385" y="720658"/>
                </a:lnTo>
                <a:lnTo>
                  <a:pt x="3300628" y="731770"/>
                </a:lnTo>
                <a:lnTo>
                  <a:pt x="3315870" y="743198"/>
                </a:lnTo>
                <a:lnTo>
                  <a:pt x="3330478" y="754627"/>
                </a:lnTo>
                <a:lnTo>
                  <a:pt x="3345086" y="766056"/>
                </a:lnTo>
                <a:lnTo>
                  <a:pt x="3359694" y="778120"/>
                </a:lnTo>
                <a:lnTo>
                  <a:pt x="3374302" y="790184"/>
                </a:lnTo>
                <a:lnTo>
                  <a:pt x="3388592" y="802565"/>
                </a:lnTo>
                <a:lnTo>
                  <a:pt x="3402564" y="814947"/>
                </a:lnTo>
                <a:lnTo>
                  <a:pt x="3416854" y="827646"/>
                </a:lnTo>
                <a:lnTo>
                  <a:pt x="3430510" y="840027"/>
                </a:lnTo>
                <a:lnTo>
                  <a:pt x="3444164" y="853361"/>
                </a:lnTo>
                <a:lnTo>
                  <a:pt x="3457502" y="866060"/>
                </a:lnTo>
                <a:lnTo>
                  <a:pt x="3471157" y="879711"/>
                </a:lnTo>
                <a:lnTo>
                  <a:pt x="3484495" y="892727"/>
                </a:lnTo>
                <a:lnTo>
                  <a:pt x="3497197" y="906696"/>
                </a:lnTo>
                <a:lnTo>
                  <a:pt x="3510217" y="920030"/>
                </a:lnTo>
                <a:lnTo>
                  <a:pt x="3522920" y="934316"/>
                </a:lnTo>
                <a:lnTo>
                  <a:pt x="3535304" y="948602"/>
                </a:lnTo>
                <a:lnTo>
                  <a:pt x="3547689" y="962571"/>
                </a:lnTo>
                <a:lnTo>
                  <a:pt x="3559756" y="977174"/>
                </a:lnTo>
                <a:lnTo>
                  <a:pt x="3571506" y="991778"/>
                </a:lnTo>
                <a:lnTo>
                  <a:pt x="3583256" y="1006699"/>
                </a:lnTo>
                <a:lnTo>
                  <a:pt x="3594688" y="1021620"/>
                </a:lnTo>
                <a:lnTo>
                  <a:pt x="3605802" y="1036859"/>
                </a:lnTo>
                <a:lnTo>
                  <a:pt x="3616917" y="1052097"/>
                </a:lnTo>
                <a:lnTo>
                  <a:pt x="3628032" y="1067653"/>
                </a:lnTo>
                <a:lnTo>
                  <a:pt x="3638511" y="1083527"/>
                </a:lnTo>
                <a:lnTo>
                  <a:pt x="3648673" y="1099400"/>
                </a:lnTo>
                <a:lnTo>
                  <a:pt x="3658835" y="1114956"/>
                </a:lnTo>
                <a:lnTo>
                  <a:pt x="3668679" y="1131147"/>
                </a:lnTo>
                <a:lnTo>
                  <a:pt x="3673760" y="1140037"/>
                </a:lnTo>
                <a:lnTo>
                  <a:pt x="3679159" y="1148926"/>
                </a:lnTo>
                <a:lnTo>
                  <a:pt x="3688686" y="1167339"/>
                </a:lnTo>
                <a:lnTo>
                  <a:pt x="3681064" y="1145434"/>
                </a:lnTo>
                <a:lnTo>
                  <a:pt x="3673125" y="1123846"/>
                </a:lnTo>
                <a:lnTo>
                  <a:pt x="3664868" y="1102575"/>
                </a:lnTo>
                <a:lnTo>
                  <a:pt x="3656294" y="1081305"/>
                </a:lnTo>
                <a:lnTo>
                  <a:pt x="3648356" y="1062891"/>
                </a:lnTo>
                <a:lnTo>
                  <a:pt x="3640416" y="1044478"/>
                </a:lnTo>
                <a:lnTo>
                  <a:pt x="3632160" y="1026065"/>
                </a:lnTo>
                <a:lnTo>
                  <a:pt x="3623586" y="1007969"/>
                </a:lnTo>
                <a:lnTo>
                  <a:pt x="3615012" y="989873"/>
                </a:lnTo>
                <a:lnTo>
                  <a:pt x="3606120" y="972095"/>
                </a:lnTo>
                <a:lnTo>
                  <a:pt x="3596911" y="953681"/>
                </a:lnTo>
                <a:lnTo>
                  <a:pt x="3587384" y="936221"/>
                </a:lnTo>
                <a:lnTo>
                  <a:pt x="3577857" y="918442"/>
                </a:lnTo>
                <a:lnTo>
                  <a:pt x="3568330" y="900981"/>
                </a:lnTo>
                <a:lnTo>
                  <a:pt x="3557851" y="883520"/>
                </a:lnTo>
                <a:lnTo>
                  <a:pt x="3547689" y="866377"/>
                </a:lnTo>
                <a:lnTo>
                  <a:pt x="3537210" y="849234"/>
                </a:lnTo>
                <a:lnTo>
                  <a:pt x="3526730" y="832090"/>
                </a:lnTo>
                <a:lnTo>
                  <a:pt x="3515616" y="815264"/>
                </a:lnTo>
                <a:lnTo>
                  <a:pt x="3504818" y="798438"/>
                </a:lnTo>
                <a:lnTo>
                  <a:pt x="3493386" y="781612"/>
                </a:lnTo>
                <a:lnTo>
                  <a:pt x="3481637" y="765104"/>
                </a:lnTo>
                <a:lnTo>
                  <a:pt x="3470204" y="748913"/>
                </a:lnTo>
                <a:lnTo>
                  <a:pt x="3458455" y="732722"/>
                </a:lnTo>
                <a:lnTo>
                  <a:pt x="3446070" y="716531"/>
                </a:lnTo>
                <a:lnTo>
                  <a:pt x="3434003" y="700975"/>
                </a:lnTo>
                <a:lnTo>
                  <a:pt x="3421300" y="685101"/>
                </a:lnTo>
                <a:lnTo>
                  <a:pt x="3408916" y="669545"/>
                </a:lnTo>
                <a:lnTo>
                  <a:pt x="3395896" y="653989"/>
                </a:lnTo>
                <a:lnTo>
                  <a:pt x="3382876" y="638433"/>
                </a:lnTo>
                <a:lnTo>
                  <a:pt x="3369538" y="623195"/>
                </a:lnTo>
                <a:lnTo>
                  <a:pt x="3356518" y="608591"/>
                </a:lnTo>
                <a:lnTo>
                  <a:pt x="3342863" y="593670"/>
                </a:lnTo>
                <a:lnTo>
                  <a:pt x="3328890" y="579066"/>
                </a:lnTo>
                <a:lnTo>
                  <a:pt x="3314918" y="564780"/>
                </a:lnTo>
                <a:lnTo>
                  <a:pt x="3300945" y="550176"/>
                </a:lnTo>
                <a:lnTo>
                  <a:pt x="3286338" y="536208"/>
                </a:lnTo>
                <a:lnTo>
                  <a:pt x="3272047" y="522239"/>
                </a:lnTo>
                <a:lnTo>
                  <a:pt x="3257440" y="508588"/>
                </a:lnTo>
                <a:lnTo>
                  <a:pt x="3242514" y="494619"/>
                </a:lnTo>
                <a:lnTo>
                  <a:pt x="3227589" y="481603"/>
                </a:lnTo>
                <a:lnTo>
                  <a:pt x="3212664" y="468269"/>
                </a:lnTo>
                <a:lnTo>
                  <a:pt x="3197103" y="455253"/>
                </a:lnTo>
                <a:lnTo>
                  <a:pt x="3181860" y="442236"/>
                </a:lnTo>
                <a:lnTo>
                  <a:pt x="3165982" y="429855"/>
                </a:lnTo>
                <a:lnTo>
                  <a:pt x="3150104" y="417156"/>
                </a:lnTo>
                <a:lnTo>
                  <a:pt x="3134226" y="405092"/>
                </a:lnTo>
                <a:lnTo>
                  <a:pt x="3118031" y="392711"/>
                </a:lnTo>
                <a:lnTo>
                  <a:pt x="3101835" y="380965"/>
                </a:lnTo>
                <a:lnTo>
                  <a:pt x="3085957" y="369536"/>
                </a:lnTo>
                <a:lnTo>
                  <a:pt x="3069444" y="357789"/>
                </a:lnTo>
                <a:lnTo>
                  <a:pt x="3052614" y="346360"/>
                </a:lnTo>
                <a:lnTo>
                  <a:pt x="3035783" y="335566"/>
                </a:lnTo>
                <a:lnTo>
                  <a:pt x="3018952" y="324455"/>
                </a:lnTo>
                <a:lnTo>
                  <a:pt x="3001804" y="313661"/>
                </a:lnTo>
                <a:lnTo>
                  <a:pt x="2984656" y="303502"/>
                </a:lnTo>
                <a:lnTo>
                  <a:pt x="2967508" y="293343"/>
                </a:lnTo>
                <a:lnTo>
                  <a:pt x="2949724" y="282866"/>
                </a:lnTo>
                <a:lnTo>
                  <a:pt x="2932258" y="273025"/>
                </a:lnTo>
                <a:lnTo>
                  <a:pt x="2914475" y="263501"/>
                </a:lnTo>
                <a:lnTo>
                  <a:pt x="2896692" y="254294"/>
                </a:lnTo>
                <a:lnTo>
                  <a:pt x="2878908" y="245087"/>
                </a:lnTo>
                <a:lnTo>
                  <a:pt x="2861125" y="236198"/>
                </a:lnTo>
                <a:lnTo>
                  <a:pt x="2843024" y="227309"/>
                </a:lnTo>
                <a:lnTo>
                  <a:pt x="2824606" y="219055"/>
                </a:lnTo>
                <a:lnTo>
                  <a:pt x="2806505" y="210483"/>
                </a:lnTo>
                <a:lnTo>
                  <a:pt x="2787769" y="202546"/>
                </a:lnTo>
                <a:lnTo>
                  <a:pt x="2769350" y="194609"/>
                </a:lnTo>
                <a:lnTo>
                  <a:pt x="2766492" y="193657"/>
                </a:lnTo>
                <a:lnTo>
                  <a:pt x="2763317" y="192705"/>
                </a:lnTo>
                <a:close/>
                <a:moveTo>
                  <a:pt x="1521341" y="192705"/>
                </a:moveTo>
                <a:lnTo>
                  <a:pt x="1518165" y="193657"/>
                </a:lnTo>
                <a:lnTo>
                  <a:pt x="1515307" y="194609"/>
                </a:lnTo>
                <a:lnTo>
                  <a:pt x="1496889" y="202546"/>
                </a:lnTo>
                <a:lnTo>
                  <a:pt x="1478471" y="210483"/>
                </a:lnTo>
                <a:lnTo>
                  <a:pt x="1459734" y="219055"/>
                </a:lnTo>
                <a:lnTo>
                  <a:pt x="1441634" y="227309"/>
                </a:lnTo>
                <a:lnTo>
                  <a:pt x="1423533" y="236198"/>
                </a:lnTo>
                <a:lnTo>
                  <a:pt x="1405749" y="245087"/>
                </a:lnTo>
                <a:lnTo>
                  <a:pt x="1387966" y="254294"/>
                </a:lnTo>
                <a:lnTo>
                  <a:pt x="1370183" y="263501"/>
                </a:lnTo>
                <a:lnTo>
                  <a:pt x="1352399" y="273025"/>
                </a:lnTo>
                <a:lnTo>
                  <a:pt x="1334934" y="282866"/>
                </a:lnTo>
                <a:lnTo>
                  <a:pt x="1317468" y="293343"/>
                </a:lnTo>
                <a:lnTo>
                  <a:pt x="1300320" y="303502"/>
                </a:lnTo>
                <a:lnTo>
                  <a:pt x="1282854" y="313661"/>
                </a:lnTo>
                <a:lnTo>
                  <a:pt x="1265706" y="324455"/>
                </a:lnTo>
                <a:lnTo>
                  <a:pt x="1248875" y="335566"/>
                </a:lnTo>
                <a:lnTo>
                  <a:pt x="1232044" y="346360"/>
                </a:lnTo>
                <a:lnTo>
                  <a:pt x="1215849" y="357789"/>
                </a:lnTo>
                <a:lnTo>
                  <a:pt x="1199336" y="369536"/>
                </a:lnTo>
                <a:lnTo>
                  <a:pt x="1182822" y="380965"/>
                </a:lnTo>
                <a:lnTo>
                  <a:pt x="1166627" y="392711"/>
                </a:lnTo>
                <a:lnTo>
                  <a:pt x="1150431" y="405092"/>
                </a:lnTo>
                <a:lnTo>
                  <a:pt x="1134553" y="417156"/>
                </a:lnTo>
                <a:lnTo>
                  <a:pt x="1118675" y="429855"/>
                </a:lnTo>
                <a:lnTo>
                  <a:pt x="1103115" y="442236"/>
                </a:lnTo>
                <a:lnTo>
                  <a:pt x="1087555" y="455253"/>
                </a:lnTo>
                <a:lnTo>
                  <a:pt x="1072312" y="468269"/>
                </a:lnTo>
                <a:lnTo>
                  <a:pt x="1057386" y="481603"/>
                </a:lnTo>
                <a:lnTo>
                  <a:pt x="1042144" y="494619"/>
                </a:lnTo>
                <a:lnTo>
                  <a:pt x="1027218" y="508588"/>
                </a:lnTo>
                <a:lnTo>
                  <a:pt x="1012928" y="522239"/>
                </a:lnTo>
                <a:lnTo>
                  <a:pt x="998320" y="536208"/>
                </a:lnTo>
                <a:lnTo>
                  <a:pt x="984030" y="550176"/>
                </a:lnTo>
                <a:lnTo>
                  <a:pt x="971328" y="562875"/>
                </a:lnTo>
                <a:lnTo>
                  <a:pt x="958625" y="575891"/>
                </a:lnTo>
                <a:lnTo>
                  <a:pt x="946558" y="588908"/>
                </a:lnTo>
                <a:lnTo>
                  <a:pt x="934173" y="602242"/>
                </a:lnTo>
                <a:lnTo>
                  <a:pt x="922106" y="615575"/>
                </a:lnTo>
                <a:lnTo>
                  <a:pt x="910039" y="628909"/>
                </a:lnTo>
                <a:lnTo>
                  <a:pt x="898289" y="642560"/>
                </a:lnTo>
                <a:lnTo>
                  <a:pt x="886857" y="656212"/>
                </a:lnTo>
                <a:lnTo>
                  <a:pt x="875107" y="670180"/>
                </a:lnTo>
                <a:lnTo>
                  <a:pt x="863993" y="684149"/>
                </a:lnTo>
                <a:lnTo>
                  <a:pt x="841763" y="712404"/>
                </a:lnTo>
                <a:lnTo>
                  <a:pt x="820487" y="740976"/>
                </a:lnTo>
                <a:lnTo>
                  <a:pt x="799210" y="770501"/>
                </a:lnTo>
                <a:lnTo>
                  <a:pt x="779204" y="800026"/>
                </a:lnTo>
                <a:lnTo>
                  <a:pt x="759515" y="830185"/>
                </a:lnTo>
                <a:lnTo>
                  <a:pt x="740462" y="860663"/>
                </a:lnTo>
                <a:lnTo>
                  <a:pt x="722361" y="891457"/>
                </a:lnTo>
                <a:lnTo>
                  <a:pt x="704578" y="922887"/>
                </a:lnTo>
                <a:lnTo>
                  <a:pt x="687747" y="954316"/>
                </a:lnTo>
                <a:lnTo>
                  <a:pt x="671551" y="986698"/>
                </a:lnTo>
                <a:lnTo>
                  <a:pt x="655991" y="1019080"/>
                </a:lnTo>
                <a:lnTo>
                  <a:pt x="673774" y="995905"/>
                </a:lnTo>
                <a:lnTo>
                  <a:pt x="692510" y="973365"/>
                </a:lnTo>
                <a:lnTo>
                  <a:pt x="711246" y="950824"/>
                </a:lnTo>
                <a:lnTo>
                  <a:pt x="730618" y="928919"/>
                </a:lnTo>
                <a:lnTo>
                  <a:pt x="750624" y="907648"/>
                </a:lnTo>
                <a:lnTo>
                  <a:pt x="770630" y="886378"/>
                </a:lnTo>
                <a:lnTo>
                  <a:pt x="791271" y="865742"/>
                </a:lnTo>
                <a:lnTo>
                  <a:pt x="812230" y="845741"/>
                </a:lnTo>
                <a:lnTo>
                  <a:pt x="833507" y="825741"/>
                </a:lnTo>
                <a:lnTo>
                  <a:pt x="855418" y="806375"/>
                </a:lnTo>
                <a:lnTo>
                  <a:pt x="877648" y="787327"/>
                </a:lnTo>
                <a:lnTo>
                  <a:pt x="900194" y="768914"/>
                </a:lnTo>
                <a:lnTo>
                  <a:pt x="923059" y="750500"/>
                </a:lnTo>
                <a:lnTo>
                  <a:pt x="946241" y="732722"/>
                </a:lnTo>
                <a:lnTo>
                  <a:pt x="969422" y="715579"/>
                </a:lnTo>
                <a:lnTo>
                  <a:pt x="993239" y="698753"/>
                </a:lnTo>
                <a:lnTo>
                  <a:pt x="1018327" y="681609"/>
                </a:lnTo>
                <a:lnTo>
                  <a:pt x="1043731" y="665101"/>
                </a:lnTo>
                <a:lnTo>
                  <a:pt x="1069454" y="648910"/>
                </a:lnTo>
                <a:lnTo>
                  <a:pt x="1095494" y="633354"/>
                </a:lnTo>
                <a:lnTo>
                  <a:pt x="1113594" y="605416"/>
                </a:lnTo>
                <a:lnTo>
                  <a:pt x="1132648" y="577479"/>
                </a:lnTo>
                <a:lnTo>
                  <a:pt x="1152337" y="549859"/>
                </a:lnTo>
                <a:lnTo>
                  <a:pt x="1172661" y="522556"/>
                </a:lnTo>
                <a:lnTo>
                  <a:pt x="1193937" y="495254"/>
                </a:lnTo>
                <a:lnTo>
                  <a:pt x="1215849" y="468586"/>
                </a:lnTo>
                <a:lnTo>
                  <a:pt x="1238078" y="442236"/>
                </a:lnTo>
                <a:lnTo>
                  <a:pt x="1260942" y="416839"/>
                </a:lnTo>
                <a:lnTo>
                  <a:pt x="1272374" y="404140"/>
                </a:lnTo>
                <a:lnTo>
                  <a:pt x="1284442" y="391441"/>
                </a:lnTo>
                <a:lnTo>
                  <a:pt x="1296191" y="379377"/>
                </a:lnTo>
                <a:lnTo>
                  <a:pt x="1308259" y="366996"/>
                </a:lnTo>
                <a:lnTo>
                  <a:pt x="1320643" y="354932"/>
                </a:lnTo>
                <a:lnTo>
                  <a:pt x="1332711" y="342868"/>
                </a:lnTo>
                <a:lnTo>
                  <a:pt x="1345413" y="331122"/>
                </a:lnTo>
                <a:lnTo>
                  <a:pt x="1358115" y="319693"/>
                </a:lnTo>
                <a:lnTo>
                  <a:pt x="1371135" y="307946"/>
                </a:lnTo>
                <a:lnTo>
                  <a:pt x="1383838" y="296517"/>
                </a:lnTo>
                <a:lnTo>
                  <a:pt x="1397175" y="285723"/>
                </a:lnTo>
                <a:lnTo>
                  <a:pt x="1410513" y="274294"/>
                </a:lnTo>
                <a:lnTo>
                  <a:pt x="1423533" y="263501"/>
                </a:lnTo>
                <a:lnTo>
                  <a:pt x="1437188" y="253024"/>
                </a:lnTo>
                <a:lnTo>
                  <a:pt x="1450843" y="242547"/>
                </a:lnTo>
                <a:lnTo>
                  <a:pt x="1464815" y="232071"/>
                </a:lnTo>
                <a:lnTo>
                  <a:pt x="1478788" y="221912"/>
                </a:lnTo>
                <a:lnTo>
                  <a:pt x="1492761" y="212070"/>
                </a:lnTo>
                <a:lnTo>
                  <a:pt x="1507051" y="202229"/>
                </a:lnTo>
                <a:lnTo>
                  <a:pt x="1521341" y="192705"/>
                </a:lnTo>
                <a:close/>
                <a:moveTo>
                  <a:pt x="2420987" y="110162"/>
                </a:moveTo>
                <a:lnTo>
                  <a:pt x="2431784" y="119051"/>
                </a:lnTo>
                <a:lnTo>
                  <a:pt x="2442264" y="127941"/>
                </a:lnTo>
                <a:lnTo>
                  <a:pt x="2452743" y="137147"/>
                </a:lnTo>
                <a:lnTo>
                  <a:pt x="2462588" y="146671"/>
                </a:lnTo>
                <a:lnTo>
                  <a:pt x="2472432" y="156196"/>
                </a:lnTo>
                <a:lnTo>
                  <a:pt x="2482276" y="166355"/>
                </a:lnTo>
                <a:lnTo>
                  <a:pt x="2491803" y="176514"/>
                </a:lnTo>
                <a:lnTo>
                  <a:pt x="2501012" y="186355"/>
                </a:lnTo>
                <a:lnTo>
                  <a:pt x="2510539" y="196514"/>
                </a:lnTo>
                <a:lnTo>
                  <a:pt x="2519431" y="206991"/>
                </a:lnTo>
                <a:lnTo>
                  <a:pt x="2528322" y="217785"/>
                </a:lnTo>
                <a:lnTo>
                  <a:pt x="2536897" y="228261"/>
                </a:lnTo>
                <a:lnTo>
                  <a:pt x="2545471" y="239055"/>
                </a:lnTo>
                <a:lnTo>
                  <a:pt x="2553727" y="249849"/>
                </a:lnTo>
                <a:lnTo>
                  <a:pt x="2569923" y="272072"/>
                </a:lnTo>
                <a:lnTo>
                  <a:pt x="2582943" y="291120"/>
                </a:lnTo>
                <a:lnTo>
                  <a:pt x="2595963" y="310804"/>
                </a:lnTo>
                <a:lnTo>
                  <a:pt x="2608030" y="330169"/>
                </a:lnTo>
                <a:lnTo>
                  <a:pt x="2620415" y="349852"/>
                </a:lnTo>
                <a:lnTo>
                  <a:pt x="2631847" y="370171"/>
                </a:lnTo>
                <a:lnTo>
                  <a:pt x="2643279" y="390171"/>
                </a:lnTo>
                <a:lnTo>
                  <a:pt x="2654394" y="410489"/>
                </a:lnTo>
                <a:lnTo>
                  <a:pt x="2665191" y="431442"/>
                </a:lnTo>
                <a:lnTo>
                  <a:pt x="2691548" y="438427"/>
                </a:lnTo>
                <a:lnTo>
                  <a:pt x="2717906" y="446046"/>
                </a:lnTo>
                <a:lnTo>
                  <a:pt x="2743946" y="453348"/>
                </a:lnTo>
                <a:lnTo>
                  <a:pt x="2769986" y="461602"/>
                </a:lnTo>
                <a:lnTo>
                  <a:pt x="2796025" y="470174"/>
                </a:lnTo>
                <a:lnTo>
                  <a:pt x="2822065" y="479063"/>
                </a:lnTo>
                <a:lnTo>
                  <a:pt x="2847788" y="488587"/>
                </a:lnTo>
                <a:lnTo>
                  <a:pt x="2873192" y="498111"/>
                </a:lnTo>
                <a:lnTo>
                  <a:pt x="2898597" y="508270"/>
                </a:lnTo>
                <a:lnTo>
                  <a:pt x="2924002" y="518429"/>
                </a:lnTo>
                <a:lnTo>
                  <a:pt x="2949089" y="529223"/>
                </a:lnTo>
                <a:lnTo>
                  <a:pt x="2974176" y="540652"/>
                </a:lnTo>
                <a:lnTo>
                  <a:pt x="2999264" y="551764"/>
                </a:lnTo>
                <a:lnTo>
                  <a:pt x="3023716" y="563510"/>
                </a:lnTo>
                <a:lnTo>
                  <a:pt x="3048485" y="575891"/>
                </a:lnTo>
                <a:lnTo>
                  <a:pt x="3072620" y="588590"/>
                </a:lnTo>
                <a:lnTo>
                  <a:pt x="3052614" y="561605"/>
                </a:lnTo>
                <a:lnTo>
                  <a:pt x="3031654" y="534938"/>
                </a:lnTo>
                <a:lnTo>
                  <a:pt x="3010696" y="508905"/>
                </a:lnTo>
                <a:lnTo>
                  <a:pt x="2988784" y="483508"/>
                </a:lnTo>
                <a:lnTo>
                  <a:pt x="2966237" y="458427"/>
                </a:lnTo>
                <a:lnTo>
                  <a:pt x="2954805" y="446364"/>
                </a:lnTo>
                <a:lnTo>
                  <a:pt x="2943373" y="433982"/>
                </a:lnTo>
                <a:lnTo>
                  <a:pt x="2931306" y="421918"/>
                </a:lnTo>
                <a:lnTo>
                  <a:pt x="2919556" y="409854"/>
                </a:lnTo>
                <a:lnTo>
                  <a:pt x="2907489" y="398426"/>
                </a:lnTo>
                <a:lnTo>
                  <a:pt x="2895422" y="386997"/>
                </a:lnTo>
                <a:lnTo>
                  <a:pt x="2883354" y="375250"/>
                </a:lnTo>
                <a:lnTo>
                  <a:pt x="2870970" y="364139"/>
                </a:lnTo>
                <a:lnTo>
                  <a:pt x="2858584" y="353027"/>
                </a:lnTo>
                <a:lnTo>
                  <a:pt x="2845565" y="341916"/>
                </a:lnTo>
                <a:lnTo>
                  <a:pt x="2832862" y="331122"/>
                </a:lnTo>
                <a:lnTo>
                  <a:pt x="2819842" y="320645"/>
                </a:lnTo>
                <a:lnTo>
                  <a:pt x="2806822" y="310169"/>
                </a:lnTo>
                <a:lnTo>
                  <a:pt x="2793485" y="299692"/>
                </a:lnTo>
                <a:lnTo>
                  <a:pt x="2780147" y="289851"/>
                </a:lnTo>
                <a:lnTo>
                  <a:pt x="2766810" y="280009"/>
                </a:lnTo>
                <a:lnTo>
                  <a:pt x="2753155" y="270167"/>
                </a:lnTo>
                <a:lnTo>
                  <a:pt x="2739500" y="260643"/>
                </a:lnTo>
                <a:lnTo>
                  <a:pt x="2725527" y="251437"/>
                </a:lnTo>
                <a:lnTo>
                  <a:pt x="2711237" y="242230"/>
                </a:lnTo>
                <a:lnTo>
                  <a:pt x="2697582" y="233023"/>
                </a:lnTo>
                <a:lnTo>
                  <a:pt x="2682974" y="224452"/>
                </a:lnTo>
                <a:lnTo>
                  <a:pt x="2667731" y="215245"/>
                </a:lnTo>
                <a:lnTo>
                  <a:pt x="2651853" y="206356"/>
                </a:lnTo>
                <a:lnTo>
                  <a:pt x="2636293" y="197784"/>
                </a:lnTo>
                <a:lnTo>
                  <a:pt x="2620732" y="189212"/>
                </a:lnTo>
                <a:lnTo>
                  <a:pt x="2604537" y="180958"/>
                </a:lnTo>
                <a:lnTo>
                  <a:pt x="2588341" y="173339"/>
                </a:lnTo>
                <a:lnTo>
                  <a:pt x="2572146" y="166037"/>
                </a:lnTo>
                <a:lnTo>
                  <a:pt x="2555633" y="158418"/>
                </a:lnTo>
                <a:lnTo>
                  <a:pt x="2539437" y="151433"/>
                </a:lnTo>
                <a:lnTo>
                  <a:pt x="2522606" y="144767"/>
                </a:lnTo>
                <a:lnTo>
                  <a:pt x="2506093" y="138100"/>
                </a:lnTo>
                <a:lnTo>
                  <a:pt x="2489263" y="132068"/>
                </a:lnTo>
                <a:lnTo>
                  <a:pt x="2472114" y="126036"/>
                </a:lnTo>
                <a:lnTo>
                  <a:pt x="2455284" y="120321"/>
                </a:lnTo>
                <a:lnTo>
                  <a:pt x="2438136" y="115242"/>
                </a:lnTo>
                <a:lnTo>
                  <a:pt x="2420987" y="110162"/>
                </a:lnTo>
                <a:close/>
                <a:moveTo>
                  <a:pt x="1863670" y="109845"/>
                </a:moveTo>
                <a:lnTo>
                  <a:pt x="1846522" y="114924"/>
                </a:lnTo>
                <a:lnTo>
                  <a:pt x="1829691" y="120321"/>
                </a:lnTo>
                <a:lnTo>
                  <a:pt x="1812543" y="126036"/>
                </a:lnTo>
                <a:lnTo>
                  <a:pt x="1795713" y="132068"/>
                </a:lnTo>
                <a:lnTo>
                  <a:pt x="1778882" y="138100"/>
                </a:lnTo>
                <a:lnTo>
                  <a:pt x="1762051" y="144449"/>
                </a:lnTo>
                <a:lnTo>
                  <a:pt x="1745538" y="151433"/>
                </a:lnTo>
                <a:lnTo>
                  <a:pt x="1729025" y="158418"/>
                </a:lnTo>
                <a:lnTo>
                  <a:pt x="1712512" y="166037"/>
                </a:lnTo>
                <a:lnTo>
                  <a:pt x="1696316" y="173339"/>
                </a:lnTo>
                <a:lnTo>
                  <a:pt x="1680121" y="180958"/>
                </a:lnTo>
                <a:lnTo>
                  <a:pt x="1664560" y="189212"/>
                </a:lnTo>
                <a:lnTo>
                  <a:pt x="1648682" y="197784"/>
                </a:lnTo>
                <a:lnTo>
                  <a:pt x="1632804" y="206356"/>
                </a:lnTo>
                <a:lnTo>
                  <a:pt x="1617244" y="215245"/>
                </a:lnTo>
                <a:lnTo>
                  <a:pt x="1601684" y="224452"/>
                </a:lnTo>
                <a:lnTo>
                  <a:pt x="1588346" y="232388"/>
                </a:lnTo>
                <a:lnTo>
                  <a:pt x="1575009" y="240960"/>
                </a:lnTo>
                <a:lnTo>
                  <a:pt x="1561989" y="249214"/>
                </a:lnTo>
                <a:lnTo>
                  <a:pt x="1548969" y="258104"/>
                </a:lnTo>
                <a:lnTo>
                  <a:pt x="1535949" y="266675"/>
                </a:lnTo>
                <a:lnTo>
                  <a:pt x="1523246" y="276199"/>
                </a:lnTo>
                <a:lnTo>
                  <a:pt x="1510544" y="285088"/>
                </a:lnTo>
                <a:lnTo>
                  <a:pt x="1498159" y="294295"/>
                </a:lnTo>
                <a:lnTo>
                  <a:pt x="1473390" y="313343"/>
                </a:lnTo>
                <a:lnTo>
                  <a:pt x="1449255" y="333027"/>
                </a:lnTo>
                <a:lnTo>
                  <a:pt x="1425438" y="353662"/>
                </a:lnTo>
                <a:lnTo>
                  <a:pt x="1402256" y="374298"/>
                </a:lnTo>
                <a:lnTo>
                  <a:pt x="1379392" y="395886"/>
                </a:lnTo>
                <a:lnTo>
                  <a:pt x="1356845" y="417791"/>
                </a:lnTo>
                <a:lnTo>
                  <a:pt x="1335251" y="440332"/>
                </a:lnTo>
                <a:lnTo>
                  <a:pt x="1313657" y="463189"/>
                </a:lnTo>
                <a:lnTo>
                  <a:pt x="1293016" y="486365"/>
                </a:lnTo>
                <a:lnTo>
                  <a:pt x="1272374" y="510493"/>
                </a:lnTo>
                <a:lnTo>
                  <a:pt x="1252686" y="534938"/>
                </a:lnTo>
                <a:lnTo>
                  <a:pt x="1233314" y="559701"/>
                </a:lnTo>
                <a:lnTo>
                  <a:pt x="1256814" y="548589"/>
                </a:lnTo>
                <a:lnTo>
                  <a:pt x="1280313" y="537478"/>
                </a:lnTo>
                <a:lnTo>
                  <a:pt x="1304448" y="527001"/>
                </a:lnTo>
                <a:lnTo>
                  <a:pt x="1328265" y="516842"/>
                </a:lnTo>
                <a:lnTo>
                  <a:pt x="1352717" y="507000"/>
                </a:lnTo>
                <a:lnTo>
                  <a:pt x="1376851" y="497476"/>
                </a:lnTo>
                <a:lnTo>
                  <a:pt x="1400986" y="488270"/>
                </a:lnTo>
                <a:lnTo>
                  <a:pt x="1425438" y="479698"/>
                </a:lnTo>
                <a:lnTo>
                  <a:pt x="1450208" y="470809"/>
                </a:lnTo>
                <a:lnTo>
                  <a:pt x="1474977" y="462872"/>
                </a:lnTo>
                <a:lnTo>
                  <a:pt x="1499747" y="454935"/>
                </a:lnTo>
                <a:lnTo>
                  <a:pt x="1524834" y="447316"/>
                </a:lnTo>
                <a:lnTo>
                  <a:pt x="1549921" y="440014"/>
                </a:lnTo>
                <a:lnTo>
                  <a:pt x="1575009" y="433347"/>
                </a:lnTo>
                <a:lnTo>
                  <a:pt x="1600096" y="426680"/>
                </a:lnTo>
                <a:lnTo>
                  <a:pt x="1625501" y="420649"/>
                </a:lnTo>
                <a:lnTo>
                  <a:pt x="1635663" y="401283"/>
                </a:lnTo>
                <a:lnTo>
                  <a:pt x="1645824" y="382235"/>
                </a:lnTo>
                <a:lnTo>
                  <a:pt x="1656939" y="363504"/>
                </a:lnTo>
                <a:lnTo>
                  <a:pt x="1667736" y="345091"/>
                </a:lnTo>
                <a:lnTo>
                  <a:pt x="1678851" y="326360"/>
                </a:lnTo>
                <a:lnTo>
                  <a:pt x="1690918" y="307946"/>
                </a:lnTo>
                <a:lnTo>
                  <a:pt x="1702668" y="289851"/>
                </a:lnTo>
                <a:lnTo>
                  <a:pt x="1715370" y="272072"/>
                </a:lnTo>
                <a:lnTo>
                  <a:pt x="1731248" y="249849"/>
                </a:lnTo>
                <a:lnTo>
                  <a:pt x="1747761" y="228261"/>
                </a:lnTo>
                <a:lnTo>
                  <a:pt x="1756653" y="217785"/>
                </a:lnTo>
                <a:lnTo>
                  <a:pt x="1765227" y="206991"/>
                </a:lnTo>
                <a:lnTo>
                  <a:pt x="1774436" y="196514"/>
                </a:lnTo>
                <a:lnTo>
                  <a:pt x="1783645" y="186355"/>
                </a:lnTo>
                <a:lnTo>
                  <a:pt x="1793172" y="176196"/>
                </a:lnTo>
                <a:lnTo>
                  <a:pt x="1802381" y="166355"/>
                </a:lnTo>
                <a:lnTo>
                  <a:pt x="1812226" y="156196"/>
                </a:lnTo>
                <a:lnTo>
                  <a:pt x="1822070" y="146671"/>
                </a:lnTo>
                <a:lnTo>
                  <a:pt x="1832232" y="137147"/>
                </a:lnTo>
                <a:lnTo>
                  <a:pt x="1842711" y="127941"/>
                </a:lnTo>
                <a:lnTo>
                  <a:pt x="1853191" y="118734"/>
                </a:lnTo>
                <a:lnTo>
                  <a:pt x="1863670" y="109845"/>
                </a:lnTo>
                <a:close/>
                <a:moveTo>
                  <a:pt x="2177737" y="72701"/>
                </a:moveTo>
                <a:lnTo>
                  <a:pt x="2177737" y="362869"/>
                </a:lnTo>
                <a:lnTo>
                  <a:pt x="2202506" y="363821"/>
                </a:lnTo>
                <a:lnTo>
                  <a:pt x="2227276" y="364774"/>
                </a:lnTo>
                <a:lnTo>
                  <a:pt x="2252363" y="366043"/>
                </a:lnTo>
                <a:lnTo>
                  <a:pt x="2277133" y="367313"/>
                </a:lnTo>
                <a:lnTo>
                  <a:pt x="2301902" y="369536"/>
                </a:lnTo>
                <a:lnTo>
                  <a:pt x="2326672" y="371758"/>
                </a:lnTo>
                <a:lnTo>
                  <a:pt x="2351442" y="373980"/>
                </a:lnTo>
                <a:lnTo>
                  <a:pt x="2376212" y="376520"/>
                </a:lnTo>
                <a:lnTo>
                  <a:pt x="2400981" y="379695"/>
                </a:lnTo>
                <a:lnTo>
                  <a:pt x="2425751" y="382869"/>
                </a:lnTo>
                <a:lnTo>
                  <a:pt x="2450203" y="386679"/>
                </a:lnTo>
                <a:lnTo>
                  <a:pt x="2474972" y="390489"/>
                </a:lnTo>
                <a:lnTo>
                  <a:pt x="2499425" y="394933"/>
                </a:lnTo>
                <a:lnTo>
                  <a:pt x="2523877" y="399060"/>
                </a:lnTo>
                <a:lnTo>
                  <a:pt x="2548329" y="404140"/>
                </a:lnTo>
                <a:lnTo>
                  <a:pt x="2572781" y="408902"/>
                </a:lnTo>
                <a:lnTo>
                  <a:pt x="2558491" y="384139"/>
                </a:lnTo>
                <a:lnTo>
                  <a:pt x="2543565" y="360012"/>
                </a:lnTo>
                <a:lnTo>
                  <a:pt x="2528322" y="336201"/>
                </a:lnTo>
                <a:lnTo>
                  <a:pt x="2512127" y="312708"/>
                </a:lnTo>
                <a:lnTo>
                  <a:pt x="2503553" y="300645"/>
                </a:lnTo>
                <a:lnTo>
                  <a:pt x="2494661" y="288898"/>
                </a:lnTo>
                <a:lnTo>
                  <a:pt x="2485770" y="277152"/>
                </a:lnTo>
                <a:lnTo>
                  <a:pt x="2476560" y="265405"/>
                </a:lnTo>
                <a:lnTo>
                  <a:pt x="2466716" y="253976"/>
                </a:lnTo>
                <a:lnTo>
                  <a:pt x="2457189" y="242865"/>
                </a:lnTo>
                <a:lnTo>
                  <a:pt x="2447662" y="231753"/>
                </a:lnTo>
                <a:lnTo>
                  <a:pt x="2437818" y="220959"/>
                </a:lnTo>
                <a:lnTo>
                  <a:pt x="2427656" y="210483"/>
                </a:lnTo>
                <a:lnTo>
                  <a:pt x="2416859" y="200006"/>
                </a:lnTo>
                <a:lnTo>
                  <a:pt x="2406380" y="189847"/>
                </a:lnTo>
                <a:lnTo>
                  <a:pt x="2395900" y="180006"/>
                </a:lnTo>
                <a:lnTo>
                  <a:pt x="2385103" y="170482"/>
                </a:lnTo>
                <a:lnTo>
                  <a:pt x="2373671" y="161275"/>
                </a:lnTo>
                <a:lnTo>
                  <a:pt x="2362239" y="152386"/>
                </a:lnTo>
                <a:lnTo>
                  <a:pt x="2350807" y="143814"/>
                </a:lnTo>
                <a:lnTo>
                  <a:pt x="2340645" y="136830"/>
                </a:lnTo>
                <a:lnTo>
                  <a:pt x="2330800" y="130163"/>
                </a:lnTo>
                <a:lnTo>
                  <a:pt x="2320638" y="123814"/>
                </a:lnTo>
                <a:lnTo>
                  <a:pt x="2310477" y="117782"/>
                </a:lnTo>
                <a:lnTo>
                  <a:pt x="2299997" y="112067"/>
                </a:lnTo>
                <a:lnTo>
                  <a:pt x="2289200" y="106670"/>
                </a:lnTo>
                <a:lnTo>
                  <a:pt x="2278403" y="101591"/>
                </a:lnTo>
                <a:lnTo>
                  <a:pt x="2267924" y="96829"/>
                </a:lnTo>
                <a:lnTo>
                  <a:pt x="2256809" y="92384"/>
                </a:lnTo>
                <a:lnTo>
                  <a:pt x="2245694" y="88257"/>
                </a:lnTo>
                <a:lnTo>
                  <a:pt x="2234580" y="84765"/>
                </a:lnTo>
                <a:lnTo>
                  <a:pt x="2223465" y="81590"/>
                </a:lnTo>
                <a:lnTo>
                  <a:pt x="2212033" y="78733"/>
                </a:lnTo>
                <a:lnTo>
                  <a:pt x="2200601" y="76193"/>
                </a:lnTo>
                <a:lnTo>
                  <a:pt x="2189487" y="74288"/>
                </a:lnTo>
                <a:lnTo>
                  <a:pt x="2177737" y="72701"/>
                </a:lnTo>
                <a:close/>
                <a:moveTo>
                  <a:pt x="2107239" y="72701"/>
                </a:moveTo>
                <a:lnTo>
                  <a:pt x="2095806" y="74288"/>
                </a:lnTo>
                <a:lnTo>
                  <a:pt x="2084057" y="76193"/>
                </a:lnTo>
                <a:lnTo>
                  <a:pt x="2072942" y="78733"/>
                </a:lnTo>
                <a:lnTo>
                  <a:pt x="2061192" y="81590"/>
                </a:lnTo>
                <a:lnTo>
                  <a:pt x="2050078" y="84765"/>
                </a:lnTo>
                <a:lnTo>
                  <a:pt x="2039281" y="88257"/>
                </a:lnTo>
                <a:lnTo>
                  <a:pt x="2028166" y="92384"/>
                </a:lnTo>
                <a:lnTo>
                  <a:pt x="2017052" y="96829"/>
                </a:lnTo>
                <a:lnTo>
                  <a:pt x="2006255" y="101591"/>
                </a:lnTo>
                <a:lnTo>
                  <a:pt x="1995775" y="106670"/>
                </a:lnTo>
                <a:lnTo>
                  <a:pt x="1984661" y="112067"/>
                </a:lnTo>
                <a:lnTo>
                  <a:pt x="1974499" y="117782"/>
                </a:lnTo>
                <a:lnTo>
                  <a:pt x="1964019" y="123814"/>
                </a:lnTo>
                <a:lnTo>
                  <a:pt x="1954175" y="130163"/>
                </a:lnTo>
                <a:lnTo>
                  <a:pt x="1944013" y="136830"/>
                </a:lnTo>
                <a:lnTo>
                  <a:pt x="1933851" y="143814"/>
                </a:lnTo>
                <a:lnTo>
                  <a:pt x="1922419" y="152386"/>
                </a:lnTo>
                <a:lnTo>
                  <a:pt x="1911304" y="161275"/>
                </a:lnTo>
                <a:lnTo>
                  <a:pt x="1899872" y="170482"/>
                </a:lnTo>
                <a:lnTo>
                  <a:pt x="1889075" y="180006"/>
                </a:lnTo>
                <a:lnTo>
                  <a:pt x="1878278" y="189847"/>
                </a:lnTo>
                <a:lnTo>
                  <a:pt x="1867799" y="200006"/>
                </a:lnTo>
                <a:lnTo>
                  <a:pt x="1857319" y="210483"/>
                </a:lnTo>
                <a:lnTo>
                  <a:pt x="1847157" y="220959"/>
                </a:lnTo>
                <a:lnTo>
                  <a:pt x="1837313" y="231753"/>
                </a:lnTo>
                <a:lnTo>
                  <a:pt x="1827469" y="242865"/>
                </a:lnTo>
                <a:lnTo>
                  <a:pt x="1817942" y="253976"/>
                </a:lnTo>
                <a:lnTo>
                  <a:pt x="1808733" y="265405"/>
                </a:lnTo>
                <a:lnTo>
                  <a:pt x="1799206" y="277152"/>
                </a:lnTo>
                <a:lnTo>
                  <a:pt x="1789997" y="288898"/>
                </a:lnTo>
                <a:lnTo>
                  <a:pt x="1781105" y="300645"/>
                </a:lnTo>
                <a:lnTo>
                  <a:pt x="1772531" y="312708"/>
                </a:lnTo>
                <a:lnTo>
                  <a:pt x="1758241" y="333979"/>
                </a:lnTo>
                <a:lnTo>
                  <a:pt x="1743950" y="356202"/>
                </a:lnTo>
                <a:lnTo>
                  <a:pt x="1729978" y="378425"/>
                </a:lnTo>
                <a:lnTo>
                  <a:pt x="1716958" y="400648"/>
                </a:lnTo>
                <a:lnTo>
                  <a:pt x="1741092" y="396521"/>
                </a:lnTo>
                <a:lnTo>
                  <a:pt x="1764909" y="392076"/>
                </a:lnTo>
                <a:lnTo>
                  <a:pt x="1789361" y="388266"/>
                </a:lnTo>
                <a:lnTo>
                  <a:pt x="1813496" y="384457"/>
                </a:lnTo>
                <a:lnTo>
                  <a:pt x="1837948" y="380965"/>
                </a:lnTo>
                <a:lnTo>
                  <a:pt x="1862400" y="378107"/>
                </a:lnTo>
                <a:lnTo>
                  <a:pt x="1886852" y="374933"/>
                </a:lnTo>
                <a:lnTo>
                  <a:pt x="1911304" y="372393"/>
                </a:lnTo>
                <a:lnTo>
                  <a:pt x="1935756" y="370488"/>
                </a:lnTo>
                <a:lnTo>
                  <a:pt x="1959891" y="368266"/>
                </a:lnTo>
                <a:lnTo>
                  <a:pt x="1984661" y="366361"/>
                </a:lnTo>
                <a:lnTo>
                  <a:pt x="2009113" y="365091"/>
                </a:lnTo>
                <a:lnTo>
                  <a:pt x="2033565" y="364139"/>
                </a:lnTo>
                <a:lnTo>
                  <a:pt x="2058017" y="363186"/>
                </a:lnTo>
                <a:lnTo>
                  <a:pt x="2082787" y="362551"/>
                </a:lnTo>
                <a:lnTo>
                  <a:pt x="2107239" y="362234"/>
                </a:lnTo>
                <a:lnTo>
                  <a:pt x="2107239" y="72701"/>
                </a:lnTo>
                <a:close/>
                <a:moveTo>
                  <a:pt x="2121529" y="0"/>
                </a:moveTo>
                <a:lnTo>
                  <a:pt x="2142170" y="0"/>
                </a:lnTo>
                <a:lnTo>
                  <a:pt x="2142488" y="0"/>
                </a:lnTo>
                <a:lnTo>
                  <a:pt x="2163447" y="0"/>
                </a:lnTo>
                <a:lnTo>
                  <a:pt x="2184406" y="317"/>
                </a:lnTo>
                <a:lnTo>
                  <a:pt x="2205047" y="952"/>
                </a:lnTo>
                <a:lnTo>
                  <a:pt x="2226323" y="1905"/>
                </a:lnTo>
                <a:lnTo>
                  <a:pt x="2246965" y="2857"/>
                </a:lnTo>
                <a:lnTo>
                  <a:pt x="2268241" y="4762"/>
                </a:lnTo>
                <a:lnTo>
                  <a:pt x="2288882" y="6349"/>
                </a:lnTo>
                <a:lnTo>
                  <a:pt x="2309842" y="8254"/>
                </a:lnTo>
                <a:lnTo>
                  <a:pt x="2330800" y="10159"/>
                </a:lnTo>
                <a:lnTo>
                  <a:pt x="2351759" y="12381"/>
                </a:lnTo>
                <a:lnTo>
                  <a:pt x="2372401" y="15556"/>
                </a:lnTo>
                <a:lnTo>
                  <a:pt x="2393360" y="18096"/>
                </a:lnTo>
                <a:lnTo>
                  <a:pt x="2413684" y="21588"/>
                </a:lnTo>
                <a:lnTo>
                  <a:pt x="2434642" y="25080"/>
                </a:lnTo>
                <a:lnTo>
                  <a:pt x="2455284" y="28572"/>
                </a:lnTo>
                <a:lnTo>
                  <a:pt x="2475608" y="32699"/>
                </a:lnTo>
                <a:lnTo>
                  <a:pt x="2496249" y="36509"/>
                </a:lnTo>
                <a:lnTo>
                  <a:pt x="2516890" y="41271"/>
                </a:lnTo>
                <a:lnTo>
                  <a:pt x="2537532" y="45716"/>
                </a:lnTo>
                <a:lnTo>
                  <a:pt x="2557538" y="50795"/>
                </a:lnTo>
                <a:lnTo>
                  <a:pt x="2578180" y="56192"/>
                </a:lnTo>
                <a:lnTo>
                  <a:pt x="2598186" y="61272"/>
                </a:lnTo>
                <a:lnTo>
                  <a:pt x="2618192" y="67304"/>
                </a:lnTo>
                <a:lnTo>
                  <a:pt x="2638516" y="73336"/>
                </a:lnTo>
                <a:lnTo>
                  <a:pt x="2658522" y="79368"/>
                </a:lnTo>
                <a:lnTo>
                  <a:pt x="2678528" y="85717"/>
                </a:lnTo>
                <a:lnTo>
                  <a:pt x="2698534" y="92384"/>
                </a:lnTo>
                <a:lnTo>
                  <a:pt x="2718223" y="99368"/>
                </a:lnTo>
                <a:lnTo>
                  <a:pt x="2737912" y="106670"/>
                </a:lnTo>
                <a:lnTo>
                  <a:pt x="2757600" y="113972"/>
                </a:lnTo>
                <a:lnTo>
                  <a:pt x="2776972" y="121591"/>
                </a:lnTo>
                <a:lnTo>
                  <a:pt x="2796343" y="129528"/>
                </a:lnTo>
                <a:lnTo>
                  <a:pt x="2816032" y="137782"/>
                </a:lnTo>
                <a:lnTo>
                  <a:pt x="2835085" y="146037"/>
                </a:lnTo>
                <a:lnTo>
                  <a:pt x="2854139" y="154608"/>
                </a:lnTo>
                <a:lnTo>
                  <a:pt x="2872875" y="163497"/>
                </a:lnTo>
                <a:lnTo>
                  <a:pt x="2892246" y="172704"/>
                </a:lnTo>
                <a:lnTo>
                  <a:pt x="2910982" y="181911"/>
                </a:lnTo>
                <a:lnTo>
                  <a:pt x="2929400" y="191752"/>
                </a:lnTo>
                <a:lnTo>
                  <a:pt x="2947819" y="201594"/>
                </a:lnTo>
                <a:lnTo>
                  <a:pt x="2966237" y="211435"/>
                </a:lnTo>
                <a:lnTo>
                  <a:pt x="2984973" y="221594"/>
                </a:lnTo>
                <a:lnTo>
                  <a:pt x="3003074" y="232071"/>
                </a:lnTo>
                <a:lnTo>
                  <a:pt x="3020858" y="242865"/>
                </a:lnTo>
                <a:lnTo>
                  <a:pt x="3038958" y="253976"/>
                </a:lnTo>
                <a:lnTo>
                  <a:pt x="3056742" y="264770"/>
                </a:lnTo>
                <a:lnTo>
                  <a:pt x="3074208" y="276517"/>
                </a:lnTo>
                <a:lnTo>
                  <a:pt x="3091673" y="287946"/>
                </a:lnTo>
                <a:lnTo>
                  <a:pt x="3109139" y="299375"/>
                </a:lnTo>
                <a:lnTo>
                  <a:pt x="3126287" y="311756"/>
                </a:lnTo>
                <a:lnTo>
                  <a:pt x="3143436" y="323820"/>
                </a:lnTo>
                <a:lnTo>
                  <a:pt x="3160266" y="336201"/>
                </a:lnTo>
                <a:lnTo>
                  <a:pt x="3177097" y="348900"/>
                </a:lnTo>
                <a:lnTo>
                  <a:pt x="3193610" y="361599"/>
                </a:lnTo>
                <a:lnTo>
                  <a:pt x="3210123" y="374615"/>
                </a:lnTo>
                <a:lnTo>
                  <a:pt x="3226319" y="387949"/>
                </a:lnTo>
                <a:lnTo>
                  <a:pt x="3242514" y="400965"/>
                </a:lnTo>
                <a:lnTo>
                  <a:pt x="3258710" y="414934"/>
                </a:lnTo>
                <a:lnTo>
                  <a:pt x="3274270" y="428903"/>
                </a:lnTo>
                <a:lnTo>
                  <a:pt x="3290148" y="442554"/>
                </a:lnTo>
                <a:lnTo>
                  <a:pt x="3305708" y="456840"/>
                </a:lnTo>
                <a:lnTo>
                  <a:pt x="3320634" y="470809"/>
                </a:lnTo>
                <a:lnTo>
                  <a:pt x="3335877" y="485730"/>
                </a:lnTo>
                <a:lnTo>
                  <a:pt x="3350802" y="500333"/>
                </a:lnTo>
                <a:lnTo>
                  <a:pt x="3365727" y="515255"/>
                </a:lnTo>
                <a:lnTo>
                  <a:pt x="3380018" y="530176"/>
                </a:lnTo>
                <a:lnTo>
                  <a:pt x="3394308" y="545414"/>
                </a:lnTo>
                <a:lnTo>
                  <a:pt x="3408598" y="560970"/>
                </a:lnTo>
                <a:lnTo>
                  <a:pt x="3422570" y="576526"/>
                </a:lnTo>
                <a:lnTo>
                  <a:pt x="3436226" y="592400"/>
                </a:lnTo>
                <a:lnTo>
                  <a:pt x="3450198" y="608591"/>
                </a:lnTo>
                <a:lnTo>
                  <a:pt x="3463218" y="624464"/>
                </a:lnTo>
                <a:lnTo>
                  <a:pt x="3476556" y="640973"/>
                </a:lnTo>
                <a:lnTo>
                  <a:pt x="3489576" y="657164"/>
                </a:lnTo>
                <a:lnTo>
                  <a:pt x="3502278" y="673672"/>
                </a:lnTo>
                <a:lnTo>
                  <a:pt x="3514980" y="690498"/>
                </a:lnTo>
                <a:lnTo>
                  <a:pt x="3527365" y="707324"/>
                </a:lnTo>
                <a:lnTo>
                  <a:pt x="3539432" y="724468"/>
                </a:lnTo>
                <a:lnTo>
                  <a:pt x="3551500" y="741611"/>
                </a:lnTo>
                <a:lnTo>
                  <a:pt x="3563250" y="758755"/>
                </a:lnTo>
                <a:lnTo>
                  <a:pt x="3574682" y="776215"/>
                </a:lnTo>
                <a:lnTo>
                  <a:pt x="3586431" y="794311"/>
                </a:lnTo>
                <a:lnTo>
                  <a:pt x="3597228" y="812090"/>
                </a:lnTo>
                <a:lnTo>
                  <a:pt x="3608026" y="829868"/>
                </a:lnTo>
                <a:lnTo>
                  <a:pt x="3619140" y="847964"/>
                </a:lnTo>
                <a:lnTo>
                  <a:pt x="3629302" y="866060"/>
                </a:lnTo>
                <a:lnTo>
                  <a:pt x="3639781" y="884155"/>
                </a:lnTo>
                <a:lnTo>
                  <a:pt x="3649626" y="902569"/>
                </a:lnTo>
                <a:lnTo>
                  <a:pt x="3659470" y="921299"/>
                </a:lnTo>
                <a:lnTo>
                  <a:pt x="3668997" y="940030"/>
                </a:lnTo>
                <a:lnTo>
                  <a:pt x="3678524" y="958761"/>
                </a:lnTo>
                <a:lnTo>
                  <a:pt x="3687415" y="977492"/>
                </a:lnTo>
                <a:lnTo>
                  <a:pt x="3696307" y="996540"/>
                </a:lnTo>
                <a:lnTo>
                  <a:pt x="3705199" y="1015906"/>
                </a:lnTo>
                <a:lnTo>
                  <a:pt x="3713455" y="1034954"/>
                </a:lnTo>
                <a:lnTo>
                  <a:pt x="3721712" y="1054320"/>
                </a:lnTo>
                <a:lnTo>
                  <a:pt x="3729651" y="1074003"/>
                </a:lnTo>
                <a:lnTo>
                  <a:pt x="3737272" y="1093368"/>
                </a:lnTo>
                <a:lnTo>
                  <a:pt x="3744576" y="1112734"/>
                </a:lnTo>
                <a:lnTo>
                  <a:pt x="3751562" y="1132417"/>
                </a:lnTo>
                <a:lnTo>
                  <a:pt x="3758549" y="1152418"/>
                </a:lnTo>
                <a:lnTo>
                  <a:pt x="3765535" y="1172101"/>
                </a:lnTo>
                <a:lnTo>
                  <a:pt x="3771886" y="1192102"/>
                </a:lnTo>
                <a:lnTo>
                  <a:pt x="3777920" y="1212102"/>
                </a:lnTo>
                <a:lnTo>
                  <a:pt x="3783954" y="1232103"/>
                </a:lnTo>
                <a:lnTo>
                  <a:pt x="3789670" y="1252739"/>
                </a:lnTo>
                <a:lnTo>
                  <a:pt x="3795068" y="1272739"/>
                </a:lnTo>
                <a:lnTo>
                  <a:pt x="3800149" y="1293057"/>
                </a:lnTo>
                <a:lnTo>
                  <a:pt x="3805230" y="1313375"/>
                </a:lnTo>
                <a:lnTo>
                  <a:pt x="3809993" y="1333694"/>
                </a:lnTo>
                <a:lnTo>
                  <a:pt x="3814439" y="1354329"/>
                </a:lnTo>
                <a:lnTo>
                  <a:pt x="3818568" y="1374965"/>
                </a:lnTo>
                <a:lnTo>
                  <a:pt x="3822696" y="1395283"/>
                </a:lnTo>
                <a:lnTo>
                  <a:pt x="3826189" y="1416236"/>
                </a:lnTo>
                <a:lnTo>
                  <a:pt x="3829682" y="1436554"/>
                </a:lnTo>
                <a:lnTo>
                  <a:pt x="3832858" y="1457507"/>
                </a:lnTo>
                <a:lnTo>
                  <a:pt x="3835716" y="1478143"/>
                </a:lnTo>
                <a:lnTo>
                  <a:pt x="3838256" y="1499096"/>
                </a:lnTo>
                <a:lnTo>
                  <a:pt x="3841114" y="1519731"/>
                </a:lnTo>
                <a:lnTo>
                  <a:pt x="3843020" y="1540684"/>
                </a:lnTo>
                <a:lnTo>
                  <a:pt x="3844925" y="1561637"/>
                </a:lnTo>
                <a:lnTo>
                  <a:pt x="3846513" y="1582273"/>
                </a:lnTo>
                <a:lnTo>
                  <a:pt x="3848100" y="1603226"/>
                </a:lnTo>
                <a:lnTo>
                  <a:pt x="3849371" y="1624179"/>
                </a:lnTo>
                <a:lnTo>
                  <a:pt x="3850324" y="1645132"/>
                </a:lnTo>
                <a:lnTo>
                  <a:pt x="3850641" y="1666085"/>
                </a:lnTo>
                <a:lnTo>
                  <a:pt x="3851276" y="1687038"/>
                </a:lnTo>
                <a:lnTo>
                  <a:pt x="3851276" y="1707991"/>
                </a:lnTo>
                <a:lnTo>
                  <a:pt x="3851276" y="1728944"/>
                </a:lnTo>
                <a:lnTo>
                  <a:pt x="3850641" y="1749897"/>
                </a:lnTo>
                <a:lnTo>
                  <a:pt x="3850324" y="1770850"/>
                </a:lnTo>
                <a:lnTo>
                  <a:pt x="3849371" y="1791804"/>
                </a:lnTo>
                <a:lnTo>
                  <a:pt x="3848100" y="1812757"/>
                </a:lnTo>
                <a:lnTo>
                  <a:pt x="3846513" y="1833710"/>
                </a:lnTo>
                <a:lnTo>
                  <a:pt x="3844925" y="1854663"/>
                </a:lnTo>
                <a:lnTo>
                  <a:pt x="3843020" y="1875616"/>
                </a:lnTo>
                <a:lnTo>
                  <a:pt x="3841114" y="1896251"/>
                </a:lnTo>
                <a:lnTo>
                  <a:pt x="3838256" y="1917204"/>
                </a:lnTo>
                <a:lnTo>
                  <a:pt x="3835716" y="1937840"/>
                </a:lnTo>
                <a:lnTo>
                  <a:pt x="3832858" y="1958793"/>
                </a:lnTo>
                <a:lnTo>
                  <a:pt x="3829682" y="1979429"/>
                </a:lnTo>
                <a:lnTo>
                  <a:pt x="3826189" y="2000382"/>
                </a:lnTo>
                <a:lnTo>
                  <a:pt x="3822696" y="2020700"/>
                </a:lnTo>
                <a:lnTo>
                  <a:pt x="3818568" y="2041653"/>
                </a:lnTo>
                <a:lnTo>
                  <a:pt x="3814439" y="2061971"/>
                </a:lnTo>
                <a:lnTo>
                  <a:pt x="3809993" y="2082289"/>
                </a:lnTo>
                <a:lnTo>
                  <a:pt x="3805230" y="2102925"/>
                </a:lnTo>
                <a:lnTo>
                  <a:pt x="3800149" y="2123243"/>
                </a:lnTo>
                <a:lnTo>
                  <a:pt x="3795068" y="2143561"/>
                </a:lnTo>
                <a:lnTo>
                  <a:pt x="3789670" y="2163879"/>
                </a:lnTo>
                <a:lnTo>
                  <a:pt x="3783954" y="2183880"/>
                </a:lnTo>
                <a:lnTo>
                  <a:pt x="3777920" y="2204198"/>
                </a:lnTo>
                <a:lnTo>
                  <a:pt x="3771886" y="2224198"/>
                </a:lnTo>
                <a:lnTo>
                  <a:pt x="3765535" y="2243882"/>
                </a:lnTo>
                <a:lnTo>
                  <a:pt x="3758549" y="2263882"/>
                </a:lnTo>
                <a:lnTo>
                  <a:pt x="3751562" y="2283565"/>
                </a:lnTo>
                <a:lnTo>
                  <a:pt x="3744576" y="2303249"/>
                </a:lnTo>
                <a:lnTo>
                  <a:pt x="3737272" y="2323249"/>
                </a:lnTo>
                <a:lnTo>
                  <a:pt x="3729651" y="2342615"/>
                </a:lnTo>
                <a:lnTo>
                  <a:pt x="3721712" y="2361663"/>
                </a:lnTo>
                <a:lnTo>
                  <a:pt x="3713455" y="2381346"/>
                </a:lnTo>
                <a:lnTo>
                  <a:pt x="3705199" y="2400394"/>
                </a:lnTo>
                <a:lnTo>
                  <a:pt x="3696307" y="2419443"/>
                </a:lnTo>
                <a:lnTo>
                  <a:pt x="3687415" y="2438491"/>
                </a:lnTo>
                <a:lnTo>
                  <a:pt x="3678524" y="2457539"/>
                </a:lnTo>
                <a:lnTo>
                  <a:pt x="3668997" y="2476270"/>
                </a:lnTo>
                <a:lnTo>
                  <a:pt x="3659470" y="2495001"/>
                </a:lnTo>
                <a:lnTo>
                  <a:pt x="3649626" y="2513414"/>
                </a:lnTo>
                <a:lnTo>
                  <a:pt x="3639781" y="2531827"/>
                </a:lnTo>
                <a:lnTo>
                  <a:pt x="3629302" y="2549923"/>
                </a:lnTo>
                <a:lnTo>
                  <a:pt x="3619140" y="2568336"/>
                </a:lnTo>
                <a:lnTo>
                  <a:pt x="3608026" y="2586432"/>
                </a:lnTo>
                <a:lnTo>
                  <a:pt x="3597228" y="2604211"/>
                </a:lnTo>
                <a:lnTo>
                  <a:pt x="3586431" y="2621989"/>
                </a:lnTo>
                <a:lnTo>
                  <a:pt x="3574682" y="2639767"/>
                </a:lnTo>
                <a:lnTo>
                  <a:pt x="3563250" y="2657228"/>
                </a:lnTo>
                <a:lnTo>
                  <a:pt x="3551500" y="2674372"/>
                </a:lnTo>
                <a:lnTo>
                  <a:pt x="3539432" y="2691832"/>
                </a:lnTo>
                <a:lnTo>
                  <a:pt x="3527365" y="2708658"/>
                </a:lnTo>
                <a:lnTo>
                  <a:pt x="3514980" y="2725802"/>
                </a:lnTo>
                <a:lnTo>
                  <a:pt x="3502278" y="2742310"/>
                </a:lnTo>
                <a:lnTo>
                  <a:pt x="3489576" y="2759136"/>
                </a:lnTo>
                <a:lnTo>
                  <a:pt x="3476556" y="2775645"/>
                </a:lnTo>
                <a:lnTo>
                  <a:pt x="3463218" y="2791836"/>
                </a:lnTo>
                <a:lnTo>
                  <a:pt x="3450198" y="2808027"/>
                </a:lnTo>
                <a:lnTo>
                  <a:pt x="3436226" y="2823900"/>
                </a:lnTo>
                <a:lnTo>
                  <a:pt x="3422570" y="2839774"/>
                </a:lnTo>
                <a:lnTo>
                  <a:pt x="3408598" y="2855330"/>
                </a:lnTo>
                <a:lnTo>
                  <a:pt x="3394308" y="2870568"/>
                </a:lnTo>
                <a:lnTo>
                  <a:pt x="3380018" y="2886124"/>
                </a:lnTo>
                <a:lnTo>
                  <a:pt x="3365727" y="2901045"/>
                </a:lnTo>
                <a:lnTo>
                  <a:pt x="3350802" y="2916284"/>
                </a:lnTo>
                <a:lnTo>
                  <a:pt x="3335877" y="2930570"/>
                </a:lnTo>
                <a:lnTo>
                  <a:pt x="3320634" y="2945491"/>
                </a:lnTo>
                <a:lnTo>
                  <a:pt x="3305708" y="2959777"/>
                </a:lnTo>
                <a:lnTo>
                  <a:pt x="3290148" y="2973746"/>
                </a:lnTo>
                <a:lnTo>
                  <a:pt x="3274270" y="2987715"/>
                </a:lnTo>
                <a:lnTo>
                  <a:pt x="3258710" y="3001684"/>
                </a:lnTo>
                <a:lnTo>
                  <a:pt x="3242514" y="3015017"/>
                </a:lnTo>
                <a:lnTo>
                  <a:pt x="3226319" y="3028669"/>
                </a:lnTo>
                <a:lnTo>
                  <a:pt x="3210123" y="3041685"/>
                </a:lnTo>
                <a:lnTo>
                  <a:pt x="3193610" y="3054701"/>
                </a:lnTo>
                <a:lnTo>
                  <a:pt x="3177097" y="3067400"/>
                </a:lnTo>
                <a:lnTo>
                  <a:pt x="3160266" y="3080099"/>
                </a:lnTo>
                <a:lnTo>
                  <a:pt x="3143436" y="3092480"/>
                </a:lnTo>
                <a:lnTo>
                  <a:pt x="3126287" y="3104862"/>
                </a:lnTo>
                <a:lnTo>
                  <a:pt x="3109139" y="3116608"/>
                </a:lnTo>
                <a:lnTo>
                  <a:pt x="3091673" y="3128672"/>
                </a:lnTo>
                <a:lnTo>
                  <a:pt x="3074208" y="3140101"/>
                </a:lnTo>
                <a:lnTo>
                  <a:pt x="3056742" y="3151212"/>
                </a:lnTo>
                <a:lnTo>
                  <a:pt x="3038958" y="3162641"/>
                </a:lnTo>
                <a:lnTo>
                  <a:pt x="3020858" y="3173435"/>
                </a:lnTo>
                <a:lnTo>
                  <a:pt x="3003074" y="3183912"/>
                </a:lnTo>
                <a:lnTo>
                  <a:pt x="2984973" y="3194388"/>
                </a:lnTo>
                <a:lnTo>
                  <a:pt x="2966237" y="3204865"/>
                </a:lnTo>
                <a:lnTo>
                  <a:pt x="2947819" y="3214706"/>
                </a:lnTo>
                <a:lnTo>
                  <a:pt x="2929400" y="3224548"/>
                </a:lnTo>
                <a:lnTo>
                  <a:pt x="2910982" y="3234072"/>
                </a:lnTo>
                <a:lnTo>
                  <a:pt x="2892246" y="3243279"/>
                </a:lnTo>
                <a:lnTo>
                  <a:pt x="2872875" y="3252485"/>
                </a:lnTo>
                <a:lnTo>
                  <a:pt x="2854139" y="3261374"/>
                </a:lnTo>
                <a:lnTo>
                  <a:pt x="2835085" y="3269946"/>
                </a:lnTo>
                <a:lnTo>
                  <a:pt x="2816032" y="3278200"/>
                </a:lnTo>
                <a:lnTo>
                  <a:pt x="2796343" y="3286455"/>
                </a:lnTo>
                <a:lnTo>
                  <a:pt x="2776972" y="3294391"/>
                </a:lnTo>
                <a:lnTo>
                  <a:pt x="2757600" y="3302011"/>
                </a:lnTo>
                <a:lnTo>
                  <a:pt x="2737912" y="3309630"/>
                </a:lnTo>
                <a:lnTo>
                  <a:pt x="2718223" y="3316932"/>
                </a:lnTo>
                <a:lnTo>
                  <a:pt x="2698534" y="3323916"/>
                </a:lnTo>
                <a:lnTo>
                  <a:pt x="2678528" y="3330266"/>
                </a:lnTo>
                <a:lnTo>
                  <a:pt x="2658522" y="3336932"/>
                </a:lnTo>
                <a:lnTo>
                  <a:pt x="2638833" y="3342964"/>
                </a:lnTo>
                <a:lnTo>
                  <a:pt x="2618510" y="3348996"/>
                </a:lnTo>
                <a:lnTo>
                  <a:pt x="2598186" y="3354711"/>
                </a:lnTo>
                <a:lnTo>
                  <a:pt x="2578180" y="3360108"/>
                </a:lnTo>
                <a:lnTo>
                  <a:pt x="2557538" y="3365505"/>
                </a:lnTo>
                <a:lnTo>
                  <a:pt x="2537532" y="3370267"/>
                </a:lnTo>
                <a:lnTo>
                  <a:pt x="2516890" y="3375029"/>
                </a:lnTo>
                <a:lnTo>
                  <a:pt x="2496566" y="3379473"/>
                </a:lnTo>
                <a:lnTo>
                  <a:pt x="2475608" y="3383918"/>
                </a:lnTo>
                <a:lnTo>
                  <a:pt x="2455284" y="3387728"/>
                </a:lnTo>
                <a:lnTo>
                  <a:pt x="2434642" y="3391537"/>
                </a:lnTo>
                <a:lnTo>
                  <a:pt x="2413684" y="3394712"/>
                </a:lnTo>
                <a:lnTo>
                  <a:pt x="2393360" y="3397887"/>
                </a:lnTo>
                <a:lnTo>
                  <a:pt x="2372401" y="3401061"/>
                </a:lnTo>
                <a:lnTo>
                  <a:pt x="2351759" y="3403601"/>
                </a:lnTo>
                <a:lnTo>
                  <a:pt x="2330800" y="3405824"/>
                </a:lnTo>
                <a:lnTo>
                  <a:pt x="2309842" y="3408363"/>
                </a:lnTo>
                <a:lnTo>
                  <a:pt x="2288882" y="3409951"/>
                </a:lnTo>
                <a:lnTo>
                  <a:pt x="2268241" y="3411538"/>
                </a:lnTo>
                <a:lnTo>
                  <a:pt x="2246965" y="3413125"/>
                </a:lnTo>
                <a:lnTo>
                  <a:pt x="2226323" y="3414078"/>
                </a:lnTo>
                <a:lnTo>
                  <a:pt x="2205047" y="3415030"/>
                </a:lnTo>
                <a:lnTo>
                  <a:pt x="2184406" y="3415665"/>
                </a:lnTo>
                <a:lnTo>
                  <a:pt x="2163447" y="3416300"/>
                </a:lnTo>
                <a:lnTo>
                  <a:pt x="2142488" y="3416300"/>
                </a:lnTo>
                <a:lnTo>
                  <a:pt x="2142170" y="3416300"/>
                </a:lnTo>
                <a:lnTo>
                  <a:pt x="2121529" y="3416300"/>
                </a:lnTo>
                <a:lnTo>
                  <a:pt x="2100252" y="3415665"/>
                </a:lnTo>
                <a:lnTo>
                  <a:pt x="2079611" y="3415030"/>
                </a:lnTo>
                <a:lnTo>
                  <a:pt x="2058334" y="3414078"/>
                </a:lnTo>
                <a:lnTo>
                  <a:pt x="2037693" y="3413125"/>
                </a:lnTo>
                <a:lnTo>
                  <a:pt x="2016417" y="3411538"/>
                </a:lnTo>
                <a:lnTo>
                  <a:pt x="1995775" y="3409951"/>
                </a:lnTo>
                <a:lnTo>
                  <a:pt x="1974816" y="3408363"/>
                </a:lnTo>
                <a:lnTo>
                  <a:pt x="1954175" y="3405824"/>
                </a:lnTo>
                <a:lnTo>
                  <a:pt x="1933216" y="3403601"/>
                </a:lnTo>
                <a:lnTo>
                  <a:pt x="1912257" y="3400744"/>
                </a:lnTo>
                <a:lnTo>
                  <a:pt x="1891616" y="3397887"/>
                </a:lnTo>
                <a:lnTo>
                  <a:pt x="1870974" y="3394712"/>
                </a:lnTo>
                <a:lnTo>
                  <a:pt x="1850333" y="3391220"/>
                </a:lnTo>
                <a:lnTo>
                  <a:pt x="1829374" y="3387410"/>
                </a:lnTo>
                <a:lnTo>
                  <a:pt x="1809050" y="3383601"/>
                </a:lnTo>
                <a:lnTo>
                  <a:pt x="1788409" y="3379473"/>
                </a:lnTo>
                <a:lnTo>
                  <a:pt x="1768085" y="3375029"/>
                </a:lnTo>
                <a:lnTo>
                  <a:pt x="1747444" y="3370267"/>
                </a:lnTo>
                <a:lnTo>
                  <a:pt x="1727120" y="3365505"/>
                </a:lnTo>
                <a:lnTo>
                  <a:pt x="1706796" y="3360108"/>
                </a:lnTo>
                <a:lnTo>
                  <a:pt x="1686472" y="3354711"/>
                </a:lnTo>
                <a:lnTo>
                  <a:pt x="1666466" y="3348996"/>
                </a:lnTo>
                <a:lnTo>
                  <a:pt x="1646142" y="3342964"/>
                </a:lnTo>
                <a:lnTo>
                  <a:pt x="1626136" y="3336932"/>
                </a:lnTo>
                <a:lnTo>
                  <a:pt x="1606447" y="3330266"/>
                </a:lnTo>
                <a:lnTo>
                  <a:pt x="1586123" y="3323916"/>
                </a:lnTo>
                <a:lnTo>
                  <a:pt x="1566434" y="3316932"/>
                </a:lnTo>
                <a:lnTo>
                  <a:pt x="1547063" y="3309630"/>
                </a:lnTo>
                <a:lnTo>
                  <a:pt x="1527057" y="3302011"/>
                </a:lnTo>
                <a:lnTo>
                  <a:pt x="1507686" y="3294391"/>
                </a:lnTo>
                <a:lnTo>
                  <a:pt x="1488315" y="3286455"/>
                </a:lnTo>
                <a:lnTo>
                  <a:pt x="1458464" y="3274073"/>
                </a:lnTo>
                <a:lnTo>
                  <a:pt x="1429249" y="3260740"/>
                </a:lnTo>
                <a:lnTo>
                  <a:pt x="1400033" y="3247406"/>
                </a:lnTo>
                <a:lnTo>
                  <a:pt x="1371453" y="3232802"/>
                </a:lnTo>
                <a:lnTo>
                  <a:pt x="1399081" y="3227405"/>
                </a:lnTo>
                <a:lnTo>
                  <a:pt x="1426708" y="3221373"/>
                </a:lnTo>
                <a:lnTo>
                  <a:pt x="1454336" y="3214389"/>
                </a:lnTo>
                <a:lnTo>
                  <a:pt x="1481329" y="3206770"/>
                </a:lnTo>
                <a:lnTo>
                  <a:pt x="1515307" y="3221691"/>
                </a:lnTo>
                <a:lnTo>
                  <a:pt x="1518165" y="3222643"/>
                </a:lnTo>
                <a:lnTo>
                  <a:pt x="1521341" y="3223913"/>
                </a:lnTo>
                <a:lnTo>
                  <a:pt x="1506733" y="3214071"/>
                </a:lnTo>
                <a:lnTo>
                  <a:pt x="1492126" y="3203595"/>
                </a:lnTo>
                <a:lnTo>
                  <a:pt x="1513402" y="3196928"/>
                </a:lnTo>
                <a:lnTo>
                  <a:pt x="1533726" y="3189944"/>
                </a:lnTo>
                <a:lnTo>
                  <a:pt x="1554685" y="3182642"/>
                </a:lnTo>
                <a:lnTo>
                  <a:pt x="1574691" y="3174705"/>
                </a:lnTo>
                <a:lnTo>
                  <a:pt x="1588346" y="3183277"/>
                </a:lnTo>
                <a:lnTo>
                  <a:pt x="1601684" y="3191531"/>
                </a:lnTo>
                <a:lnTo>
                  <a:pt x="1617244" y="3200738"/>
                </a:lnTo>
                <a:lnTo>
                  <a:pt x="1632804" y="3209627"/>
                </a:lnTo>
                <a:lnTo>
                  <a:pt x="1648682" y="3218198"/>
                </a:lnTo>
                <a:lnTo>
                  <a:pt x="1664560" y="3226770"/>
                </a:lnTo>
                <a:lnTo>
                  <a:pt x="1680121" y="3235024"/>
                </a:lnTo>
                <a:lnTo>
                  <a:pt x="1696316" y="3242961"/>
                </a:lnTo>
                <a:lnTo>
                  <a:pt x="1712512" y="3250580"/>
                </a:lnTo>
                <a:lnTo>
                  <a:pt x="1729025" y="3257882"/>
                </a:lnTo>
                <a:lnTo>
                  <a:pt x="1745538" y="3264867"/>
                </a:lnTo>
                <a:lnTo>
                  <a:pt x="1762051" y="3271851"/>
                </a:lnTo>
                <a:lnTo>
                  <a:pt x="1778882" y="3278200"/>
                </a:lnTo>
                <a:lnTo>
                  <a:pt x="1795713" y="3284550"/>
                </a:lnTo>
                <a:lnTo>
                  <a:pt x="1812543" y="3290582"/>
                </a:lnTo>
                <a:lnTo>
                  <a:pt x="1829691" y="3295979"/>
                </a:lnTo>
                <a:lnTo>
                  <a:pt x="1846522" y="3301376"/>
                </a:lnTo>
                <a:lnTo>
                  <a:pt x="1863670" y="3306455"/>
                </a:lnTo>
                <a:lnTo>
                  <a:pt x="1853191" y="3297566"/>
                </a:lnTo>
                <a:lnTo>
                  <a:pt x="1842711" y="3288042"/>
                </a:lnTo>
                <a:lnTo>
                  <a:pt x="1832232" y="3278835"/>
                </a:lnTo>
                <a:lnTo>
                  <a:pt x="1822070" y="3269311"/>
                </a:lnTo>
                <a:lnTo>
                  <a:pt x="1812226" y="3259787"/>
                </a:lnTo>
                <a:lnTo>
                  <a:pt x="1802381" y="3249946"/>
                </a:lnTo>
                <a:lnTo>
                  <a:pt x="1793172" y="3240104"/>
                </a:lnTo>
                <a:lnTo>
                  <a:pt x="1783645" y="3229945"/>
                </a:lnTo>
                <a:lnTo>
                  <a:pt x="1774436" y="3219468"/>
                </a:lnTo>
                <a:lnTo>
                  <a:pt x="1765227" y="3208992"/>
                </a:lnTo>
                <a:lnTo>
                  <a:pt x="1756653" y="3198515"/>
                </a:lnTo>
                <a:lnTo>
                  <a:pt x="1747761" y="3188039"/>
                </a:lnTo>
                <a:lnTo>
                  <a:pt x="1731248" y="3166133"/>
                </a:lnTo>
                <a:lnTo>
                  <a:pt x="1715370" y="3144545"/>
                </a:lnTo>
                <a:lnTo>
                  <a:pt x="1705843" y="3130577"/>
                </a:lnTo>
                <a:lnTo>
                  <a:pt x="1696634" y="3116925"/>
                </a:lnTo>
                <a:lnTo>
                  <a:pt x="1712194" y="3108354"/>
                </a:lnTo>
                <a:lnTo>
                  <a:pt x="1727437" y="3099465"/>
                </a:lnTo>
                <a:lnTo>
                  <a:pt x="1742680" y="3090258"/>
                </a:lnTo>
                <a:lnTo>
                  <a:pt x="1757605" y="3080734"/>
                </a:lnTo>
                <a:lnTo>
                  <a:pt x="1764909" y="3092163"/>
                </a:lnTo>
                <a:lnTo>
                  <a:pt x="1772531" y="3103592"/>
                </a:lnTo>
                <a:lnTo>
                  <a:pt x="1781105" y="3115656"/>
                </a:lnTo>
                <a:lnTo>
                  <a:pt x="1789997" y="3127719"/>
                </a:lnTo>
                <a:lnTo>
                  <a:pt x="1799206" y="3139148"/>
                </a:lnTo>
                <a:lnTo>
                  <a:pt x="1808733" y="3150895"/>
                </a:lnTo>
                <a:lnTo>
                  <a:pt x="1817942" y="3162324"/>
                </a:lnTo>
                <a:lnTo>
                  <a:pt x="1827469" y="3173435"/>
                </a:lnTo>
                <a:lnTo>
                  <a:pt x="1837313" y="3184547"/>
                </a:lnTo>
                <a:lnTo>
                  <a:pt x="1847157" y="3195658"/>
                </a:lnTo>
                <a:lnTo>
                  <a:pt x="1857319" y="3206135"/>
                </a:lnTo>
                <a:lnTo>
                  <a:pt x="1867799" y="3216294"/>
                </a:lnTo>
                <a:lnTo>
                  <a:pt x="1878278" y="3226453"/>
                </a:lnTo>
                <a:lnTo>
                  <a:pt x="1889075" y="3236294"/>
                </a:lnTo>
                <a:lnTo>
                  <a:pt x="1899872" y="3245818"/>
                </a:lnTo>
                <a:lnTo>
                  <a:pt x="1911304" y="3255025"/>
                </a:lnTo>
                <a:lnTo>
                  <a:pt x="1922419" y="3263914"/>
                </a:lnTo>
                <a:lnTo>
                  <a:pt x="1933851" y="3272486"/>
                </a:lnTo>
                <a:lnTo>
                  <a:pt x="1944013" y="3279153"/>
                </a:lnTo>
                <a:lnTo>
                  <a:pt x="1954175" y="3286137"/>
                </a:lnTo>
                <a:lnTo>
                  <a:pt x="1964019" y="3292487"/>
                </a:lnTo>
                <a:lnTo>
                  <a:pt x="1974499" y="3298519"/>
                </a:lnTo>
                <a:lnTo>
                  <a:pt x="1984661" y="3304233"/>
                </a:lnTo>
                <a:lnTo>
                  <a:pt x="1995775" y="3309630"/>
                </a:lnTo>
                <a:lnTo>
                  <a:pt x="2006255" y="3314710"/>
                </a:lnTo>
                <a:lnTo>
                  <a:pt x="2017052" y="3319472"/>
                </a:lnTo>
                <a:lnTo>
                  <a:pt x="2028166" y="3323916"/>
                </a:lnTo>
                <a:lnTo>
                  <a:pt x="2039281" y="3327726"/>
                </a:lnTo>
                <a:lnTo>
                  <a:pt x="2050078" y="3331535"/>
                </a:lnTo>
                <a:lnTo>
                  <a:pt x="2061192" y="3334710"/>
                </a:lnTo>
                <a:lnTo>
                  <a:pt x="2072942" y="3337567"/>
                </a:lnTo>
                <a:lnTo>
                  <a:pt x="2084057" y="3340107"/>
                </a:lnTo>
                <a:lnTo>
                  <a:pt x="2095806" y="3342012"/>
                </a:lnTo>
                <a:lnTo>
                  <a:pt x="2107239" y="3343599"/>
                </a:lnTo>
                <a:lnTo>
                  <a:pt x="2107239" y="3054384"/>
                </a:lnTo>
                <a:lnTo>
                  <a:pt x="2071989" y="3053749"/>
                </a:lnTo>
                <a:lnTo>
                  <a:pt x="2036740" y="3052479"/>
                </a:lnTo>
                <a:lnTo>
                  <a:pt x="2001174" y="3050574"/>
                </a:lnTo>
                <a:lnTo>
                  <a:pt x="1965925" y="3048352"/>
                </a:lnTo>
                <a:lnTo>
                  <a:pt x="1930993" y="3045495"/>
                </a:lnTo>
                <a:lnTo>
                  <a:pt x="1895744" y="3042002"/>
                </a:lnTo>
                <a:lnTo>
                  <a:pt x="1860812" y="3038193"/>
                </a:lnTo>
                <a:lnTo>
                  <a:pt x="1825563" y="3033431"/>
                </a:lnTo>
                <a:lnTo>
                  <a:pt x="1844934" y="3018827"/>
                </a:lnTo>
                <a:lnTo>
                  <a:pt x="1863670" y="3003588"/>
                </a:lnTo>
                <a:lnTo>
                  <a:pt x="1882089" y="2987715"/>
                </a:lnTo>
                <a:lnTo>
                  <a:pt x="1900190" y="2971841"/>
                </a:lnTo>
                <a:lnTo>
                  <a:pt x="1925912" y="2974064"/>
                </a:lnTo>
                <a:lnTo>
                  <a:pt x="1952269" y="2976603"/>
                </a:lnTo>
                <a:lnTo>
                  <a:pt x="1977992" y="2978508"/>
                </a:lnTo>
                <a:lnTo>
                  <a:pt x="2003714" y="2980096"/>
                </a:lnTo>
                <a:lnTo>
                  <a:pt x="2029754" y="2981365"/>
                </a:lnTo>
                <a:lnTo>
                  <a:pt x="2055476" y="2982318"/>
                </a:lnTo>
                <a:lnTo>
                  <a:pt x="2081516" y="2982953"/>
                </a:lnTo>
                <a:lnTo>
                  <a:pt x="2107239" y="2983905"/>
                </a:lnTo>
                <a:lnTo>
                  <a:pt x="2107239" y="2716595"/>
                </a:lnTo>
                <a:lnTo>
                  <a:pt x="2117083" y="2698817"/>
                </a:lnTo>
                <a:lnTo>
                  <a:pt x="2126610" y="2681356"/>
                </a:lnTo>
                <a:lnTo>
                  <a:pt x="2136137" y="2663578"/>
                </a:lnTo>
                <a:lnTo>
                  <a:pt x="2145028" y="2645482"/>
                </a:lnTo>
                <a:lnTo>
                  <a:pt x="2153602" y="2627386"/>
                </a:lnTo>
                <a:lnTo>
                  <a:pt x="2161859" y="2608655"/>
                </a:lnTo>
                <a:lnTo>
                  <a:pt x="2169798" y="2590242"/>
                </a:lnTo>
                <a:lnTo>
                  <a:pt x="2177737" y="2571511"/>
                </a:lnTo>
                <a:lnTo>
                  <a:pt x="2177737" y="2982635"/>
                </a:lnTo>
                <a:lnTo>
                  <a:pt x="2205047" y="2982000"/>
                </a:lnTo>
                <a:lnTo>
                  <a:pt x="2232992" y="2980731"/>
                </a:lnTo>
                <a:lnTo>
                  <a:pt x="2260620" y="2979143"/>
                </a:lnTo>
                <a:lnTo>
                  <a:pt x="2288247" y="2977238"/>
                </a:lnTo>
                <a:lnTo>
                  <a:pt x="2315875" y="2975016"/>
                </a:lnTo>
                <a:lnTo>
                  <a:pt x="2343503" y="2972159"/>
                </a:lnTo>
                <a:lnTo>
                  <a:pt x="2370813" y="2969302"/>
                </a:lnTo>
                <a:lnTo>
                  <a:pt x="2398441" y="2965809"/>
                </a:lnTo>
                <a:lnTo>
                  <a:pt x="2426068" y="2962000"/>
                </a:lnTo>
                <a:lnTo>
                  <a:pt x="2453378" y="2957873"/>
                </a:lnTo>
                <a:lnTo>
                  <a:pt x="2480689" y="2953428"/>
                </a:lnTo>
                <a:lnTo>
                  <a:pt x="2507681" y="2948349"/>
                </a:lnTo>
                <a:lnTo>
                  <a:pt x="2534991" y="2943269"/>
                </a:lnTo>
                <a:lnTo>
                  <a:pt x="2562301" y="2937555"/>
                </a:lnTo>
                <a:lnTo>
                  <a:pt x="2589294" y="2931205"/>
                </a:lnTo>
                <a:lnTo>
                  <a:pt x="2615969" y="2925173"/>
                </a:lnTo>
                <a:lnTo>
                  <a:pt x="2630894" y="2894061"/>
                </a:lnTo>
                <a:lnTo>
                  <a:pt x="2644549" y="2862632"/>
                </a:lnTo>
                <a:lnTo>
                  <a:pt x="2658204" y="2831202"/>
                </a:lnTo>
                <a:lnTo>
                  <a:pt x="2671224" y="2799137"/>
                </a:lnTo>
                <a:lnTo>
                  <a:pt x="2683609" y="2767073"/>
                </a:lnTo>
                <a:lnTo>
                  <a:pt x="2695359" y="2734691"/>
                </a:lnTo>
                <a:lnTo>
                  <a:pt x="2706791" y="2701991"/>
                </a:lnTo>
                <a:lnTo>
                  <a:pt x="2717270" y="2669609"/>
                </a:lnTo>
                <a:lnTo>
                  <a:pt x="2726480" y="2640085"/>
                </a:lnTo>
                <a:lnTo>
                  <a:pt x="2735372" y="2610560"/>
                </a:lnTo>
                <a:lnTo>
                  <a:pt x="2743628" y="2581035"/>
                </a:lnTo>
                <a:lnTo>
                  <a:pt x="2751567" y="2551193"/>
                </a:lnTo>
                <a:lnTo>
                  <a:pt x="2759506" y="2521351"/>
                </a:lnTo>
                <a:lnTo>
                  <a:pt x="2766810" y="2491509"/>
                </a:lnTo>
                <a:lnTo>
                  <a:pt x="2774114" y="2461349"/>
                </a:lnTo>
                <a:lnTo>
                  <a:pt x="2780465" y="2431189"/>
                </a:lnTo>
                <a:lnTo>
                  <a:pt x="2744898" y="2437856"/>
                </a:lnTo>
                <a:lnTo>
                  <a:pt x="2709332" y="2443888"/>
                </a:lnTo>
                <a:lnTo>
                  <a:pt x="2673765" y="2449602"/>
                </a:lnTo>
                <a:lnTo>
                  <a:pt x="2638198" y="2454682"/>
                </a:lnTo>
                <a:lnTo>
                  <a:pt x="2602314" y="2459761"/>
                </a:lnTo>
                <a:lnTo>
                  <a:pt x="2566430" y="2464206"/>
                </a:lnTo>
                <a:lnTo>
                  <a:pt x="2530546" y="2468333"/>
                </a:lnTo>
                <a:lnTo>
                  <a:pt x="2494979" y="2471825"/>
                </a:lnTo>
                <a:lnTo>
                  <a:pt x="2458777" y="2475635"/>
                </a:lnTo>
                <a:lnTo>
                  <a:pt x="2422893" y="2478492"/>
                </a:lnTo>
                <a:lnTo>
                  <a:pt x="2387008" y="2481032"/>
                </a:lnTo>
                <a:lnTo>
                  <a:pt x="2350807" y="2483572"/>
                </a:lnTo>
                <a:lnTo>
                  <a:pt x="2314605" y="2485477"/>
                </a:lnTo>
                <a:lnTo>
                  <a:pt x="2278721" y="2486746"/>
                </a:lnTo>
                <a:lnTo>
                  <a:pt x="2242836" y="2488016"/>
                </a:lnTo>
                <a:lnTo>
                  <a:pt x="2206635" y="2488969"/>
                </a:lnTo>
                <a:lnTo>
                  <a:pt x="2211716" y="2471508"/>
                </a:lnTo>
                <a:lnTo>
                  <a:pt x="2216796" y="2453730"/>
                </a:lnTo>
                <a:lnTo>
                  <a:pt x="2221242" y="2435951"/>
                </a:lnTo>
                <a:lnTo>
                  <a:pt x="2225688" y="2418173"/>
                </a:lnTo>
                <a:lnTo>
                  <a:pt x="2261255" y="2417220"/>
                </a:lnTo>
                <a:lnTo>
                  <a:pt x="2297139" y="2415633"/>
                </a:lnTo>
                <a:lnTo>
                  <a:pt x="2333341" y="2413728"/>
                </a:lnTo>
                <a:lnTo>
                  <a:pt x="2369225" y="2411506"/>
                </a:lnTo>
                <a:lnTo>
                  <a:pt x="2404792" y="2409284"/>
                </a:lnTo>
                <a:lnTo>
                  <a:pt x="2440676" y="2406426"/>
                </a:lnTo>
                <a:lnTo>
                  <a:pt x="2476560" y="2402934"/>
                </a:lnTo>
                <a:lnTo>
                  <a:pt x="2512127" y="2399442"/>
                </a:lnTo>
                <a:lnTo>
                  <a:pt x="2547694" y="2395315"/>
                </a:lnTo>
                <a:lnTo>
                  <a:pt x="2583260" y="2391188"/>
                </a:lnTo>
                <a:lnTo>
                  <a:pt x="2618827" y="2386426"/>
                </a:lnTo>
                <a:lnTo>
                  <a:pt x="2654394" y="2381346"/>
                </a:lnTo>
                <a:lnTo>
                  <a:pt x="2689960" y="2375632"/>
                </a:lnTo>
                <a:lnTo>
                  <a:pt x="2725210" y="2369600"/>
                </a:lnTo>
                <a:lnTo>
                  <a:pt x="2760459" y="2363250"/>
                </a:lnTo>
                <a:lnTo>
                  <a:pt x="2795390" y="2356584"/>
                </a:lnTo>
                <a:lnTo>
                  <a:pt x="2802694" y="2318805"/>
                </a:lnTo>
                <a:lnTo>
                  <a:pt x="2809045" y="2281026"/>
                </a:lnTo>
                <a:lnTo>
                  <a:pt x="2815396" y="2242612"/>
                </a:lnTo>
                <a:lnTo>
                  <a:pt x="2820478" y="2204833"/>
                </a:lnTo>
                <a:lnTo>
                  <a:pt x="2825876" y="2166419"/>
                </a:lnTo>
                <a:lnTo>
                  <a:pt x="2830322" y="2128322"/>
                </a:lnTo>
                <a:lnTo>
                  <a:pt x="2834768" y="2089908"/>
                </a:lnTo>
                <a:lnTo>
                  <a:pt x="2838578" y="2051494"/>
                </a:lnTo>
                <a:lnTo>
                  <a:pt x="2842072" y="2013080"/>
                </a:lnTo>
                <a:lnTo>
                  <a:pt x="2844930" y="1974667"/>
                </a:lnTo>
                <a:lnTo>
                  <a:pt x="2847470" y="1936253"/>
                </a:lnTo>
                <a:lnTo>
                  <a:pt x="2849693" y="1897839"/>
                </a:lnTo>
                <a:lnTo>
                  <a:pt x="2851281" y="1859107"/>
                </a:lnTo>
                <a:lnTo>
                  <a:pt x="2852868" y="1820693"/>
                </a:lnTo>
                <a:lnTo>
                  <a:pt x="2853821" y="1781962"/>
                </a:lnTo>
                <a:lnTo>
                  <a:pt x="2854139" y="1743231"/>
                </a:lnTo>
                <a:lnTo>
                  <a:pt x="2177737" y="1743231"/>
                </a:lnTo>
                <a:lnTo>
                  <a:pt x="2177737" y="1778787"/>
                </a:lnTo>
                <a:lnTo>
                  <a:pt x="2169798" y="1759739"/>
                </a:lnTo>
                <a:lnTo>
                  <a:pt x="2161859" y="1741326"/>
                </a:lnTo>
                <a:lnTo>
                  <a:pt x="2153602" y="1722912"/>
                </a:lnTo>
                <a:lnTo>
                  <a:pt x="2145028" y="1704817"/>
                </a:lnTo>
                <a:lnTo>
                  <a:pt x="2136137" y="1686721"/>
                </a:lnTo>
                <a:lnTo>
                  <a:pt x="2126610" y="1668942"/>
                </a:lnTo>
                <a:lnTo>
                  <a:pt x="2117083" y="1651164"/>
                </a:lnTo>
                <a:lnTo>
                  <a:pt x="2107239" y="1633386"/>
                </a:lnTo>
                <a:lnTo>
                  <a:pt x="2107239" y="995905"/>
                </a:lnTo>
                <a:lnTo>
                  <a:pt x="2068496" y="996540"/>
                </a:lnTo>
                <a:lnTo>
                  <a:pt x="2029754" y="997492"/>
                </a:lnTo>
                <a:lnTo>
                  <a:pt x="1991012" y="998762"/>
                </a:lnTo>
                <a:lnTo>
                  <a:pt x="1952269" y="1000350"/>
                </a:lnTo>
                <a:lnTo>
                  <a:pt x="1913527" y="1002254"/>
                </a:lnTo>
                <a:lnTo>
                  <a:pt x="1874785" y="1004477"/>
                </a:lnTo>
                <a:lnTo>
                  <a:pt x="1836360" y="1007651"/>
                </a:lnTo>
                <a:lnTo>
                  <a:pt x="1797618" y="1010509"/>
                </a:lnTo>
                <a:lnTo>
                  <a:pt x="1759193" y="1014636"/>
                </a:lnTo>
                <a:lnTo>
                  <a:pt x="1720451" y="1018445"/>
                </a:lnTo>
                <a:lnTo>
                  <a:pt x="1682026" y="1023207"/>
                </a:lnTo>
                <a:lnTo>
                  <a:pt x="1643601" y="1027969"/>
                </a:lnTo>
                <a:lnTo>
                  <a:pt x="1605494" y="1033366"/>
                </a:lnTo>
                <a:lnTo>
                  <a:pt x="1567070" y="1039081"/>
                </a:lnTo>
                <a:lnTo>
                  <a:pt x="1528962" y="1045430"/>
                </a:lnTo>
                <a:lnTo>
                  <a:pt x="1490855" y="1052415"/>
                </a:lnTo>
                <a:lnTo>
                  <a:pt x="1482599" y="1096861"/>
                </a:lnTo>
                <a:lnTo>
                  <a:pt x="1474977" y="1141306"/>
                </a:lnTo>
                <a:lnTo>
                  <a:pt x="1457829" y="1136862"/>
                </a:lnTo>
                <a:lnTo>
                  <a:pt x="1440681" y="1132100"/>
                </a:lnTo>
                <a:lnTo>
                  <a:pt x="1423533" y="1127973"/>
                </a:lnTo>
                <a:lnTo>
                  <a:pt x="1406067" y="1124163"/>
                </a:lnTo>
                <a:lnTo>
                  <a:pt x="1411148" y="1095591"/>
                </a:lnTo>
                <a:lnTo>
                  <a:pt x="1415911" y="1067018"/>
                </a:lnTo>
                <a:lnTo>
                  <a:pt x="1378122" y="1075590"/>
                </a:lnTo>
                <a:lnTo>
                  <a:pt x="1340332" y="1084479"/>
                </a:lnTo>
                <a:lnTo>
                  <a:pt x="1302860" y="1093686"/>
                </a:lnTo>
                <a:lnTo>
                  <a:pt x="1265388" y="1103527"/>
                </a:lnTo>
                <a:lnTo>
                  <a:pt x="1243794" y="1101940"/>
                </a:lnTo>
                <a:lnTo>
                  <a:pt x="1221565" y="1100670"/>
                </a:lnTo>
                <a:lnTo>
                  <a:pt x="1199971" y="1100035"/>
                </a:lnTo>
                <a:lnTo>
                  <a:pt x="1177424" y="1099718"/>
                </a:lnTo>
                <a:lnTo>
                  <a:pt x="1156465" y="1099718"/>
                </a:lnTo>
                <a:lnTo>
                  <a:pt x="1135189" y="1100353"/>
                </a:lnTo>
                <a:lnTo>
                  <a:pt x="1114547" y="1101623"/>
                </a:lnTo>
                <a:lnTo>
                  <a:pt x="1093588" y="1102893"/>
                </a:lnTo>
                <a:lnTo>
                  <a:pt x="1072947" y="1104797"/>
                </a:lnTo>
                <a:lnTo>
                  <a:pt x="1051988" y="1106702"/>
                </a:lnTo>
                <a:lnTo>
                  <a:pt x="1031664" y="1109559"/>
                </a:lnTo>
                <a:lnTo>
                  <a:pt x="1011023" y="1112417"/>
                </a:lnTo>
                <a:lnTo>
                  <a:pt x="1043414" y="1100353"/>
                </a:lnTo>
                <a:lnTo>
                  <a:pt x="1075805" y="1088289"/>
                </a:lnTo>
                <a:lnTo>
                  <a:pt x="1108196" y="1077177"/>
                </a:lnTo>
                <a:lnTo>
                  <a:pt x="1141222" y="1066383"/>
                </a:lnTo>
                <a:lnTo>
                  <a:pt x="1176789" y="1054954"/>
                </a:lnTo>
                <a:lnTo>
                  <a:pt x="1212673" y="1044795"/>
                </a:lnTo>
                <a:lnTo>
                  <a:pt x="1248875" y="1034954"/>
                </a:lnTo>
                <a:lnTo>
                  <a:pt x="1285077" y="1025430"/>
                </a:lnTo>
                <a:lnTo>
                  <a:pt x="1321278" y="1016541"/>
                </a:lnTo>
                <a:lnTo>
                  <a:pt x="1357798" y="1007969"/>
                </a:lnTo>
                <a:lnTo>
                  <a:pt x="1394317" y="1000032"/>
                </a:lnTo>
                <a:lnTo>
                  <a:pt x="1430837" y="992413"/>
                </a:lnTo>
                <a:lnTo>
                  <a:pt x="1438140" y="958761"/>
                </a:lnTo>
                <a:lnTo>
                  <a:pt x="1445762" y="925109"/>
                </a:lnTo>
                <a:lnTo>
                  <a:pt x="1453701" y="891457"/>
                </a:lnTo>
                <a:lnTo>
                  <a:pt x="1462275" y="858123"/>
                </a:lnTo>
                <a:lnTo>
                  <a:pt x="1471167" y="824788"/>
                </a:lnTo>
                <a:lnTo>
                  <a:pt x="1480376" y="791454"/>
                </a:lnTo>
                <a:lnTo>
                  <a:pt x="1489903" y="758437"/>
                </a:lnTo>
                <a:lnTo>
                  <a:pt x="1500065" y="725420"/>
                </a:lnTo>
                <a:lnTo>
                  <a:pt x="1509274" y="697483"/>
                </a:lnTo>
                <a:lnTo>
                  <a:pt x="1518801" y="669545"/>
                </a:lnTo>
                <a:lnTo>
                  <a:pt x="1528962" y="641608"/>
                </a:lnTo>
                <a:lnTo>
                  <a:pt x="1539442" y="613353"/>
                </a:lnTo>
                <a:lnTo>
                  <a:pt x="1549921" y="585733"/>
                </a:lnTo>
                <a:lnTo>
                  <a:pt x="1561036" y="558431"/>
                </a:lnTo>
                <a:lnTo>
                  <a:pt x="1572786" y="531128"/>
                </a:lnTo>
                <a:lnTo>
                  <a:pt x="1584853" y="503508"/>
                </a:lnTo>
                <a:lnTo>
                  <a:pt x="1556273" y="511445"/>
                </a:lnTo>
                <a:lnTo>
                  <a:pt x="1527375" y="520017"/>
                </a:lnTo>
                <a:lnTo>
                  <a:pt x="1499112" y="528906"/>
                </a:lnTo>
                <a:lnTo>
                  <a:pt x="1471167" y="538113"/>
                </a:lnTo>
                <a:lnTo>
                  <a:pt x="1442586" y="548272"/>
                </a:lnTo>
                <a:lnTo>
                  <a:pt x="1414959" y="558431"/>
                </a:lnTo>
                <a:lnTo>
                  <a:pt x="1387331" y="569225"/>
                </a:lnTo>
                <a:lnTo>
                  <a:pt x="1359703" y="580019"/>
                </a:lnTo>
                <a:lnTo>
                  <a:pt x="1332075" y="591765"/>
                </a:lnTo>
                <a:lnTo>
                  <a:pt x="1304765" y="603829"/>
                </a:lnTo>
                <a:lnTo>
                  <a:pt x="1278090" y="616210"/>
                </a:lnTo>
                <a:lnTo>
                  <a:pt x="1251098" y="628909"/>
                </a:lnTo>
                <a:lnTo>
                  <a:pt x="1224740" y="642560"/>
                </a:lnTo>
                <a:lnTo>
                  <a:pt x="1198065" y="656212"/>
                </a:lnTo>
                <a:lnTo>
                  <a:pt x="1172025" y="670498"/>
                </a:lnTo>
                <a:lnTo>
                  <a:pt x="1146303" y="685101"/>
                </a:lnTo>
                <a:lnTo>
                  <a:pt x="1130425" y="710816"/>
                </a:lnTo>
                <a:lnTo>
                  <a:pt x="1115500" y="736849"/>
                </a:lnTo>
                <a:lnTo>
                  <a:pt x="1100575" y="762882"/>
                </a:lnTo>
                <a:lnTo>
                  <a:pt x="1086284" y="789549"/>
                </a:lnTo>
                <a:lnTo>
                  <a:pt x="1072629" y="816217"/>
                </a:lnTo>
                <a:lnTo>
                  <a:pt x="1058974" y="843202"/>
                </a:lnTo>
                <a:lnTo>
                  <a:pt x="1045954" y="870504"/>
                </a:lnTo>
                <a:lnTo>
                  <a:pt x="1033569" y="897807"/>
                </a:lnTo>
                <a:lnTo>
                  <a:pt x="1021820" y="925427"/>
                </a:lnTo>
                <a:lnTo>
                  <a:pt x="1010070" y="953046"/>
                </a:lnTo>
                <a:lnTo>
                  <a:pt x="998955" y="981301"/>
                </a:lnTo>
                <a:lnTo>
                  <a:pt x="988476" y="1009556"/>
                </a:lnTo>
                <a:lnTo>
                  <a:pt x="977996" y="1037811"/>
                </a:lnTo>
                <a:lnTo>
                  <a:pt x="968152" y="1066383"/>
                </a:lnTo>
                <a:lnTo>
                  <a:pt x="958943" y="1094956"/>
                </a:lnTo>
                <a:lnTo>
                  <a:pt x="950051" y="1123846"/>
                </a:lnTo>
                <a:lnTo>
                  <a:pt x="930363" y="1128608"/>
                </a:lnTo>
                <a:lnTo>
                  <a:pt x="910356" y="1133370"/>
                </a:lnTo>
                <a:lnTo>
                  <a:pt x="890668" y="1138449"/>
                </a:lnTo>
                <a:lnTo>
                  <a:pt x="871296" y="1144164"/>
                </a:lnTo>
                <a:lnTo>
                  <a:pt x="877965" y="1119718"/>
                </a:lnTo>
                <a:lnTo>
                  <a:pt x="884952" y="1095591"/>
                </a:lnTo>
                <a:lnTo>
                  <a:pt x="892573" y="1071145"/>
                </a:lnTo>
                <a:lnTo>
                  <a:pt x="900194" y="1047018"/>
                </a:lnTo>
                <a:lnTo>
                  <a:pt x="908451" y="1023525"/>
                </a:lnTo>
                <a:lnTo>
                  <a:pt x="916707" y="999715"/>
                </a:lnTo>
                <a:lnTo>
                  <a:pt x="925282" y="975904"/>
                </a:lnTo>
                <a:lnTo>
                  <a:pt x="934491" y="952094"/>
                </a:lnTo>
                <a:lnTo>
                  <a:pt x="943700" y="928601"/>
                </a:lnTo>
                <a:lnTo>
                  <a:pt x="953544" y="905426"/>
                </a:lnTo>
                <a:lnTo>
                  <a:pt x="963389" y="882251"/>
                </a:lnTo>
                <a:lnTo>
                  <a:pt x="973551" y="859075"/>
                </a:lnTo>
                <a:lnTo>
                  <a:pt x="984030" y="836217"/>
                </a:lnTo>
                <a:lnTo>
                  <a:pt x="994827" y="813359"/>
                </a:lnTo>
                <a:lnTo>
                  <a:pt x="1006259" y="790502"/>
                </a:lnTo>
                <a:lnTo>
                  <a:pt x="1017691" y="768279"/>
                </a:lnTo>
                <a:lnTo>
                  <a:pt x="989746" y="788597"/>
                </a:lnTo>
                <a:lnTo>
                  <a:pt x="962119" y="809550"/>
                </a:lnTo>
                <a:lnTo>
                  <a:pt x="948463" y="820661"/>
                </a:lnTo>
                <a:lnTo>
                  <a:pt x="934808" y="831455"/>
                </a:lnTo>
                <a:lnTo>
                  <a:pt x="921788" y="842567"/>
                </a:lnTo>
                <a:lnTo>
                  <a:pt x="908451" y="853996"/>
                </a:lnTo>
                <a:lnTo>
                  <a:pt x="895431" y="865107"/>
                </a:lnTo>
                <a:lnTo>
                  <a:pt x="882411" y="876536"/>
                </a:lnTo>
                <a:lnTo>
                  <a:pt x="869709" y="888600"/>
                </a:lnTo>
                <a:lnTo>
                  <a:pt x="857006" y="900346"/>
                </a:lnTo>
                <a:lnTo>
                  <a:pt x="844621" y="912093"/>
                </a:lnTo>
                <a:lnTo>
                  <a:pt x="831919" y="924474"/>
                </a:lnTo>
                <a:lnTo>
                  <a:pt x="819852" y="936538"/>
                </a:lnTo>
                <a:lnTo>
                  <a:pt x="807785" y="949237"/>
                </a:lnTo>
                <a:lnTo>
                  <a:pt x="796035" y="961618"/>
                </a:lnTo>
                <a:lnTo>
                  <a:pt x="784603" y="974634"/>
                </a:lnTo>
                <a:lnTo>
                  <a:pt x="772853" y="987333"/>
                </a:lnTo>
                <a:lnTo>
                  <a:pt x="761421" y="1000350"/>
                </a:lnTo>
                <a:lnTo>
                  <a:pt x="749989" y="1013366"/>
                </a:lnTo>
                <a:lnTo>
                  <a:pt x="739192" y="1026700"/>
                </a:lnTo>
                <a:lnTo>
                  <a:pt x="728395" y="1040351"/>
                </a:lnTo>
                <a:lnTo>
                  <a:pt x="717915" y="1053685"/>
                </a:lnTo>
                <a:lnTo>
                  <a:pt x="707118" y="1067653"/>
                </a:lnTo>
                <a:lnTo>
                  <a:pt x="696956" y="1081305"/>
                </a:lnTo>
                <a:lnTo>
                  <a:pt x="687112" y="1095591"/>
                </a:lnTo>
                <a:lnTo>
                  <a:pt x="677267" y="1109559"/>
                </a:lnTo>
                <a:lnTo>
                  <a:pt x="667741" y="1123846"/>
                </a:lnTo>
                <a:lnTo>
                  <a:pt x="658214" y="1138449"/>
                </a:lnTo>
                <a:lnTo>
                  <a:pt x="649005" y="1153053"/>
                </a:lnTo>
                <a:lnTo>
                  <a:pt x="639795" y="1167657"/>
                </a:lnTo>
                <a:lnTo>
                  <a:pt x="631856" y="1181308"/>
                </a:lnTo>
                <a:lnTo>
                  <a:pt x="623917" y="1195276"/>
                </a:lnTo>
                <a:lnTo>
                  <a:pt x="616296" y="1208928"/>
                </a:lnTo>
                <a:lnTo>
                  <a:pt x="608675" y="1223214"/>
                </a:lnTo>
                <a:lnTo>
                  <a:pt x="601371" y="1237183"/>
                </a:lnTo>
                <a:lnTo>
                  <a:pt x="594384" y="1251469"/>
                </a:lnTo>
                <a:lnTo>
                  <a:pt x="587398" y="1265755"/>
                </a:lnTo>
                <a:lnTo>
                  <a:pt x="580729" y="1280359"/>
                </a:lnTo>
                <a:lnTo>
                  <a:pt x="566122" y="1290200"/>
                </a:lnTo>
                <a:lnTo>
                  <a:pt x="551514" y="1300359"/>
                </a:lnTo>
                <a:lnTo>
                  <a:pt x="537224" y="1310836"/>
                </a:lnTo>
                <a:lnTo>
                  <a:pt x="523251" y="1321630"/>
                </a:lnTo>
                <a:lnTo>
                  <a:pt x="508961" y="1332424"/>
                </a:lnTo>
                <a:lnTo>
                  <a:pt x="495306" y="1343535"/>
                </a:lnTo>
                <a:lnTo>
                  <a:pt x="481651" y="1355282"/>
                </a:lnTo>
                <a:lnTo>
                  <a:pt x="468313" y="1366711"/>
                </a:lnTo>
                <a:lnTo>
                  <a:pt x="472442" y="1346710"/>
                </a:lnTo>
                <a:lnTo>
                  <a:pt x="476887" y="1326709"/>
                </a:lnTo>
                <a:lnTo>
                  <a:pt x="481651" y="1307026"/>
                </a:lnTo>
                <a:lnTo>
                  <a:pt x="486097" y="1287025"/>
                </a:lnTo>
                <a:lnTo>
                  <a:pt x="491495" y="1267025"/>
                </a:lnTo>
                <a:lnTo>
                  <a:pt x="496894" y="1247659"/>
                </a:lnTo>
                <a:lnTo>
                  <a:pt x="502292" y="1227976"/>
                </a:lnTo>
                <a:lnTo>
                  <a:pt x="508326" y="1208293"/>
                </a:lnTo>
                <a:lnTo>
                  <a:pt x="514359" y="1188610"/>
                </a:lnTo>
                <a:lnTo>
                  <a:pt x="520393" y="1169244"/>
                </a:lnTo>
                <a:lnTo>
                  <a:pt x="527062" y="1150196"/>
                </a:lnTo>
                <a:lnTo>
                  <a:pt x="533731" y="1130512"/>
                </a:lnTo>
                <a:lnTo>
                  <a:pt x="540717" y="1111464"/>
                </a:lnTo>
                <a:lnTo>
                  <a:pt x="548021" y="1092416"/>
                </a:lnTo>
                <a:lnTo>
                  <a:pt x="555325" y="1073050"/>
                </a:lnTo>
                <a:lnTo>
                  <a:pt x="563264" y="1054320"/>
                </a:lnTo>
                <a:lnTo>
                  <a:pt x="571203" y="1034954"/>
                </a:lnTo>
                <a:lnTo>
                  <a:pt x="579777" y="1015906"/>
                </a:lnTo>
                <a:lnTo>
                  <a:pt x="588351" y="996540"/>
                </a:lnTo>
                <a:lnTo>
                  <a:pt x="597242" y="977492"/>
                </a:lnTo>
                <a:lnTo>
                  <a:pt x="606134" y="958761"/>
                </a:lnTo>
                <a:lnTo>
                  <a:pt x="615978" y="940030"/>
                </a:lnTo>
                <a:lnTo>
                  <a:pt x="625505" y="921299"/>
                </a:lnTo>
                <a:lnTo>
                  <a:pt x="635032" y="902569"/>
                </a:lnTo>
                <a:lnTo>
                  <a:pt x="645194" y="884155"/>
                </a:lnTo>
                <a:lnTo>
                  <a:pt x="655356" y="866060"/>
                </a:lnTo>
                <a:lnTo>
                  <a:pt x="665835" y="847964"/>
                </a:lnTo>
                <a:lnTo>
                  <a:pt x="676632" y="829868"/>
                </a:lnTo>
                <a:lnTo>
                  <a:pt x="687429" y="812090"/>
                </a:lnTo>
                <a:lnTo>
                  <a:pt x="698544" y="794311"/>
                </a:lnTo>
                <a:lnTo>
                  <a:pt x="709976" y="776215"/>
                </a:lnTo>
                <a:lnTo>
                  <a:pt x="721408" y="758755"/>
                </a:lnTo>
                <a:lnTo>
                  <a:pt x="733476" y="741611"/>
                </a:lnTo>
                <a:lnTo>
                  <a:pt x="745225" y="724468"/>
                </a:lnTo>
                <a:lnTo>
                  <a:pt x="757293" y="707324"/>
                </a:lnTo>
                <a:lnTo>
                  <a:pt x="769995" y="690498"/>
                </a:lnTo>
                <a:lnTo>
                  <a:pt x="782380" y="673672"/>
                </a:lnTo>
                <a:lnTo>
                  <a:pt x="795400" y="657164"/>
                </a:lnTo>
                <a:lnTo>
                  <a:pt x="808102" y="640973"/>
                </a:lnTo>
                <a:lnTo>
                  <a:pt x="821440" y="624464"/>
                </a:lnTo>
                <a:lnTo>
                  <a:pt x="835095" y="608591"/>
                </a:lnTo>
                <a:lnTo>
                  <a:pt x="848432" y="592400"/>
                </a:lnTo>
                <a:lnTo>
                  <a:pt x="862405" y="576526"/>
                </a:lnTo>
                <a:lnTo>
                  <a:pt x="876060" y="560970"/>
                </a:lnTo>
                <a:lnTo>
                  <a:pt x="890350" y="545414"/>
                </a:lnTo>
                <a:lnTo>
                  <a:pt x="904958" y="530176"/>
                </a:lnTo>
                <a:lnTo>
                  <a:pt x="919566" y="515255"/>
                </a:lnTo>
                <a:lnTo>
                  <a:pt x="933856" y="500333"/>
                </a:lnTo>
                <a:lnTo>
                  <a:pt x="948781" y="485730"/>
                </a:lnTo>
                <a:lnTo>
                  <a:pt x="964024" y="470809"/>
                </a:lnTo>
                <a:lnTo>
                  <a:pt x="979584" y="456840"/>
                </a:lnTo>
                <a:lnTo>
                  <a:pt x="994510" y="442554"/>
                </a:lnTo>
                <a:lnTo>
                  <a:pt x="1010388" y="428903"/>
                </a:lnTo>
                <a:lnTo>
                  <a:pt x="1026266" y="414934"/>
                </a:lnTo>
                <a:lnTo>
                  <a:pt x="1042144" y="400965"/>
                </a:lnTo>
                <a:lnTo>
                  <a:pt x="1058339" y="387949"/>
                </a:lnTo>
                <a:lnTo>
                  <a:pt x="1074535" y="374615"/>
                </a:lnTo>
                <a:lnTo>
                  <a:pt x="1091048" y="361599"/>
                </a:lnTo>
                <a:lnTo>
                  <a:pt x="1107561" y="348900"/>
                </a:lnTo>
                <a:lnTo>
                  <a:pt x="1124391" y="336201"/>
                </a:lnTo>
                <a:lnTo>
                  <a:pt x="1141222" y="323820"/>
                </a:lnTo>
                <a:lnTo>
                  <a:pt x="1158370" y="311756"/>
                </a:lnTo>
                <a:lnTo>
                  <a:pt x="1175519" y="299375"/>
                </a:lnTo>
                <a:lnTo>
                  <a:pt x="1192984" y="287946"/>
                </a:lnTo>
                <a:lnTo>
                  <a:pt x="1210450" y="276517"/>
                </a:lnTo>
                <a:lnTo>
                  <a:pt x="1227916" y="264770"/>
                </a:lnTo>
                <a:lnTo>
                  <a:pt x="1245699" y="253976"/>
                </a:lnTo>
                <a:lnTo>
                  <a:pt x="1263800" y="242865"/>
                </a:lnTo>
                <a:lnTo>
                  <a:pt x="1281584" y="232071"/>
                </a:lnTo>
                <a:lnTo>
                  <a:pt x="1299684" y="221594"/>
                </a:lnTo>
                <a:lnTo>
                  <a:pt x="1318420" y="211435"/>
                </a:lnTo>
                <a:lnTo>
                  <a:pt x="1336839" y="201594"/>
                </a:lnTo>
                <a:lnTo>
                  <a:pt x="1355257" y="191752"/>
                </a:lnTo>
                <a:lnTo>
                  <a:pt x="1373676" y="181911"/>
                </a:lnTo>
                <a:lnTo>
                  <a:pt x="1392412" y="172704"/>
                </a:lnTo>
                <a:lnTo>
                  <a:pt x="1411783" y="163497"/>
                </a:lnTo>
                <a:lnTo>
                  <a:pt x="1430519" y="154608"/>
                </a:lnTo>
                <a:lnTo>
                  <a:pt x="1449573" y="146037"/>
                </a:lnTo>
                <a:lnTo>
                  <a:pt x="1468944" y="137782"/>
                </a:lnTo>
                <a:lnTo>
                  <a:pt x="1488315" y="129528"/>
                </a:lnTo>
                <a:lnTo>
                  <a:pt x="1507686" y="121591"/>
                </a:lnTo>
                <a:lnTo>
                  <a:pt x="1527057" y="113972"/>
                </a:lnTo>
                <a:lnTo>
                  <a:pt x="1547063" y="106670"/>
                </a:lnTo>
                <a:lnTo>
                  <a:pt x="1566434" y="99368"/>
                </a:lnTo>
                <a:lnTo>
                  <a:pt x="1586123" y="92384"/>
                </a:lnTo>
                <a:lnTo>
                  <a:pt x="1606447" y="85717"/>
                </a:lnTo>
                <a:lnTo>
                  <a:pt x="1626136" y="79368"/>
                </a:lnTo>
                <a:lnTo>
                  <a:pt x="1646142" y="73336"/>
                </a:lnTo>
                <a:lnTo>
                  <a:pt x="1666466" y="67304"/>
                </a:lnTo>
                <a:lnTo>
                  <a:pt x="1686472" y="61272"/>
                </a:lnTo>
                <a:lnTo>
                  <a:pt x="1706796" y="56192"/>
                </a:lnTo>
                <a:lnTo>
                  <a:pt x="1727120" y="50795"/>
                </a:lnTo>
                <a:lnTo>
                  <a:pt x="1747444" y="45716"/>
                </a:lnTo>
                <a:lnTo>
                  <a:pt x="1768085" y="41271"/>
                </a:lnTo>
                <a:lnTo>
                  <a:pt x="1788409" y="36509"/>
                </a:lnTo>
                <a:lnTo>
                  <a:pt x="1809050" y="32699"/>
                </a:lnTo>
                <a:lnTo>
                  <a:pt x="1829374" y="28572"/>
                </a:lnTo>
                <a:lnTo>
                  <a:pt x="1850333" y="25080"/>
                </a:lnTo>
                <a:lnTo>
                  <a:pt x="1870974" y="21588"/>
                </a:lnTo>
                <a:lnTo>
                  <a:pt x="1891616" y="18096"/>
                </a:lnTo>
                <a:lnTo>
                  <a:pt x="1912257" y="15556"/>
                </a:lnTo>
                <a:lnTo>
                  <a:pt x="1933216" y="12381"/>
                </a:lnTo>
                <a:lnTo>
                  <a:pt x="1954175" y="10159"/>
                </a:lnTo>
                <a:lnTo>
                  <a:pt x="1974816" y="8254"/>
                </a:lnTo>
                <a:lnTo>
                  <a:pt x="1995775" y="6349"/>
                </a:lnTo>
                <a:lnTo>
                  <a:pt x="2016417" y="4762"/>
                </a:lnTo>
                <a:lnTo>
                  <a:pt x="2037693" y="2857"/>
                </a:lnTo>
                <a:lnTo>
                  <a:pt x="2058334" y="1905"/>
                </a:lnTo>
                <a:lnTo>
                  <a:pt x="2079611" y="952"/>
                </a:lnTo>
                <a:lnTo>
                  <a:pt x="2100252" y="317"/>
                </a:lnTo>
                <a:lnTo>
                  <a:pt x="2121529" y="0"/>
                </a:lnTo>
                <a:close/>
              </a:path>
            </a:pathLst>
          </a:custGeom>
          <a:solidFill>
            <a:srgbClr val="E8707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9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31 C 0.00521 0.13457 -0.05382 0.25308 -0.13264 0.26296 C -0.21128 0.27284 -0.28021 0.16975 -0.28541 0.03487 C -0.2908 -0.09969 -0.23055 -0.21698 -0.15226 -0.22716 C -0.07309 -0.23704 -0.00521 -0.13519 0.00018 -0.00031 Z " pathEditMode="relative" rAng="516000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18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400"/>
                            </p:stCondLst>
                            <p:childTnLst>
                              <p:par>
                                <p:cTn id="2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604899" y="354871"/>
            <a:ext cx="288037" cy="288000"/>
            <a:chOff x="1827622" y="1343919"/>
            <a:chExt cx="2304000" cy="2304000"/>
          </a:xfrm>
          <a:solidFill>
            <a:schemeClr val="accent5"/>
          </a:solidFill>
        </p:grpSpPr>
        <p:sp>
          <p:nvSpPr>
            <p:cNvPr id="44" name="椭圆 4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152400" dist="127000" dir="7800000" sx="85000" sy="85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sp>
        <p:nvSpPr>
          <p:cNvPr id="46" name="TextBox 4"/>
          <p:cNvSpPr txBox="1"/>
          <p:nvPr/>
        </p:nvSpPr>
        <p:spPr>
          <a:xfrm>
            <a:off x="928770" y="270127"/>
            <a:ext cx="3275256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914377"/>
            <a:r>
              <a:rPr lang="en-US" altLang="zh-CN" sz="2400" smtClean="0">
                <a:solidFill>
                  <a:schemeClr val="accent5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Chapter 1: Introduction</a:t>
            </a:r>
            <a:endParaRPr lang="zh-CN" altLang="en-US" sz="2400" dirty="0">
              <a:solidFill>
                <a:schemeClr val="accent5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580898" y="790650"/>
            <a:ext cx="10700353" cy="45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6"/>
          <p:cNvSpPr>
            <a:spLocks noEditPoints="1"/>
          </p:cNvSpPr>
          <p:nvPr/>
        </p:nvSpPr>
        <p:spPr bwMode="auto">
          <a:xfrm>
            <a:off x="11281251" y="363136"/>
            <a:ext cx="425960" cy="427515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377"/>
            <a:endParaRPr lang="zh-CN" altLang="en-US" sz="1867">
              <a:solidFill>
                <a:prstClr val="black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>
            <a:fillRect/>
          </a:stretch>
        </p:blipFill>
        <p:spPr>
          <a:xfrm rot="10800000">
            <a:off x="5174785" y="4632790"/>
            <a:ext cx="688211" cy="1190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>
            <a:fillRect/>
          </a:stretch>
        </p:blipFill>
        <p:spPr>
          <a:xfrm rot="10800000">
            <a:off x="5174785" y="3642702"/>
            <a:ext cx="688211" cy="1190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>
            <a:fillRect/>
          </a:stretch>
        </p:blipFill>
        <p:spPr>
          <a:xfrm rot="10800000">
            <a:off x="5174785" y="2666001"/>
            <a:ext cx="688211" cy="1190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>
            <a:fillRect/>
          </a:stretch>
        </p:blipFill>
        <p:spPr>
          <a:xfrm rot="5400000">
            <a:off x="3624499" y="3608363"/>
            <a:ext cx="4209032" cy="281736"/>
          </a:xfrm>
          <a:prstGeom prst="rect">
            <a:avLst/>
          </a:prstGeom>
        </p:spPr>
      </p:pic>
      <p:grpSp>
        <p:nvGrpSpPr>
          <p:cNvPr id="12" name="Group 887"/>
          <p:cNvGrpSpPr>
            <a:grpSpLocks noChangeAspect="1"/>
          </p:cNvGrpSpPr>
          <p:nvPr/>
        </p:nvGrpSpPr>
        <p:grpSpPr bwMode="auto">
          <a:xfrm>
            <a:off x="5359529" y="4946486"/>
            <a:ext cx="266735" cy="331791"/>
            <a:chOff x="5971" y="2553"/>
            <a:chExt cx="246" cy="306"/>
          </a:xfrm>
          <a:solidFill>
            <a:srgbClr val="9055A8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13" name="Freeform 889"/>
            <p:cNvSpPr/>
            <p:nvPr/>
          </p:nvSpPr>
          <p:spPr bwMode="auto">
            <a:xfrm>
              <a:off x="5971" y="2715"/>
              <a:ext cx="246" cy="144"/>
            </a:xfrm>
            <a:custGeom>
              <a:avLst/>
              <a:gdLst>
                <a:gd name="T0" fmla="*/ 66 w 101"/>
                <a:gd name="T1" fmla="*/ 0 h 60"/>
                <a:gd name="T2" fmla="*/ 58 w 101"/>
                <a:gd name="T3" fmla="*/ 38 h 60"/>
                <a:gd name="T4" fmla="*/ 54 w 101"/>
                <a:gd name="T5" fmla="*/ 12 h 60"/>
                <a:gd name="T6" fmla="*/ 56 w 101"/>
                <a:gd name="T7" fmla="*/ 6 h 60"/>
                <a:gd name="T8" fmla="*/ 52 w 101"/>
                <a:gd name="T9" fmla="*/ 2 h 60"/>
                <a:gd name="T10" fmla="*/ 51 w 101"/>
                <a:gd name="T11" fmla="*/ 2 h 60"/>
                <a:gd name="T12" fmla="*/ 50 w 101"/>
                <a:gd name="T13" fmla="*/ 2 h 60"/>
                <a:gd name="T14" fmla="*/ 49 w 101"/>
                <a:gd name="T15" fmla="*/ 2 h 60"/>
                <a:gd name="T16" fmla="*/ 45 w 101"/>
                <a:gd name="T17" fmla="*/ 6 h 60"/>
                <a:gd name="T18" fmla="*/ 47 w 101"/>
                <a:gd name="T19" fmla="*/ 12 h 60"/>
                <a:gd name="T20" fmla="*/ 43 w 101"/>
                <a:gd name="T21" fmla="*/ 38 h 60"/>
                <a:gd name="T22" fmla="*/ 35 w 101"/>
                <a:gd name="T23" fmla="*/ 0 h 60"/>
                <a:gd name="T24" fmla="*/ 35 w 101"/>
                <a:gd name="T25" fmla="*/ 0 h 60"/>
                <a:gd name="T26" fmla="*/ 34 w 101"/>
                <a:gd name="T27" fmla="*/ 0 h 60"/>
                <a:gd name="T28" fmla="*/ 8 w 101"/>
                <a:gd name="T29" fmla="*/ 10 h 60"/>
                <a:gd name="T30" fmla="*/ 0 w 101"/>
                <a:gd name="T31" fmla="*/ 32 h 60"/>
                <a:gd name="T32" fmla="*/ 0 w 101"/>
                <a:gd name="T33" fmla="*/ 56 h 60"/>
                <a:gd name="T34" fmla="*/ 16 w 101"/>
                <a:gd name="T35" fmla="*/ 59 h 60"/>
                <a:gd name="T36" fmla="*/ 16 w 101"/>
                <a:gd name="T37" fmla="*/ 38 h 60"/>
                <a:gd name="T38" fmla="*/ 20 w 101"/>
                <a:gd name="T39" fmla="*/ 30 h 60"/>
                <a:gd name="T40" fmla="*/ 20 w 101"/>
                <a:gd name="T41" fmla="*/ 59 h 60"/>
                <a:gd name="T42" fmla="*/ 51 w 101"/>
                <a:gd name="T43" fmla="*/ 60 h 60"/>
                <a:gd name="T44" fmla="*/ 80 w 101"/>
                <a:gd name="T45" fmla="*/ 59 h 60"/>
                <a:gd name="T46" fmla="*/ 80 w 101"/>
                <a:gd name="T47" fmla="*/ 30 h 60"/>
                <a:gd name="T48" fmla="*/ 85 w 101"/>
                <a:gd name="T49" fmla="*/ 38 h 60"/>
                <a:gd name="T50" fmla="*/ 85 w 101"/>
                <a:gd name="T51" fmla="*/ 58 h 60"/>
                <a:gd name="T52" fmla="*/ 101 w 101"/>
                <a:gd name="T53" fmla="*/ 56 h 60"/>
                <a:gd name="T54" fmla="*/ 101 w 101"/>
                <a:gd name="T55" fmla="*/ 32 h 60"/>
                <a:gd name="T56" fmla="*/ 93 w 101"/>
                <a:gd name="T57" fmla="*/ 10 h 60"/>
                <a:gd name="T58" fmla="*/ 67 w 101"/>
                <a:gd name="T59" fmla="*/ 0 h 60"/>
                <a:gd name="T60" fmla="*/ 66 w 101"/>
                <a:gd name="T61" fmla="*/ 0 h 60"/>
                <a:gd name="T62" fmla="*/ 66 w 101"/>
                <a:gd name="T6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60">
                  <a:moveTo>
                    <a:pt x="66" y="0"/>
                  </a:moveTo>
                  <a:cubicBezTo>
                    <a:pt x="66" y="5"/>
                    <a:pt x="58" y="38"/>
                    <a:pt x="58" y="38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35" y="5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9" y="1"/>
                    <a:pt x="15" y="6"/>
                    <a:pt x="8" y="10"/>
                  </a:cubicBezTo>
                  <a:cubicBezTo>
                    <a:pt x="6" y="12"/>
                    <a:pt x="1" y="17"/>
                    <a:pt x="0" y="32"/>
                  </a:cubicBezTo>
                  <a:cubicBezTo>
                    <a:pt x="0" y="34"/>
                    <a:pt x="0" y="47"/>
                    <a:pt x="0" y="56"/>
                  </a:cubicBezTo>
                  <a:cubicBezTo>
                    <a:pt x="6" y="57"/>
                    <a:pt x="9" y="58"/>
                    <a:pt x="16" y="59"/>
                  </a:cubicBezTo>
                  <a:cubicBezTo>
                    <a:pt x="16" y="51"/>
                    <a:pt x="16" y="40"/>
                    <a:pt x="16" y="38"/>
                  </a:cubicBezTo>
                  <a:cubicBezTo>
                    <a:pt x="16" y="35"/>
                    <a:pt x="19" y="32"/>
                    <a:pt x="20" y="30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9" y="59"/>
                    <a:pt x="41" y="60"/>
                    <a:pt x="51" y="60"/>
                  </a:cubicBezTo>
                  <a:cubicBezTo>
                    <a:pt x="60" y="60"/>
                    <a:pt x="71" y="59"/>
                    <a:pt x="80" y="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2" y="32"/>
                    <a:pt x="85" y="34"/>
                    <a:pt x="85" y="38"/>
                  </a:cubicBezTo>
                  <a:cubicBezTo>
                    <a:pt x="85" y="40"/>
                    <a:pt x="85" y="51"/>
                    <a:pt x="85" y="58"/>
                  </a:cubicBezTo>
                  <a:cubicBezTo>
                    <a:pt x="92" y="58"/>
                    <a:pt x="95" y="57"/>
                    <a:pt x="101" y="56"/>
                  </a:cubicBezTo>
                  <a:cubicBezTo>
                    <a:pt x="101" y="47"/>
                    <a:pt x="101" y="34"/>
                    <a:pt x="101" y="32"/>
                  </a:cubicBezTo>
                  <a:cubicBezTo>
                    <a:pt x="100" y="17"/>
                    <a:pt x="95" y="12"/>
                    <a:pt x="93" y="10"/>
                  </a:cubicBezTo>
                  <a:cubicBezTo>
                    <a:pt x="86" y="6"/>
                    <a:pt x="72" y="1"/>
                    <a:pt x="67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  <p:sp>
          <p:nvSpPr>
            <p:cNvPr id="14" name="Freeform 890"/>
            <p:cNvSpPr/>
            <p:nvPr/>
          </p:nvSpPr>
          <p:spPr bwMode="auto">
            <a:xfrm>
              <a:off x="6032" y="2553"/>
              <a:ext cx="124" cy="147"/>
            </a:xfrm>
            <a:custGeom>
              <a:avLst/>
              <a:gdLst>
                <a:gd name="T0" fmla="*/ 26 w 51"/>
                <a:gd name="T1" fmla="*/ 0 h 61"/>
                <a:gd name="T2" fmla="*/ 4 w 51"/>
                <a:gd name="T3" fmla="*/ 25 h 61"/>
                <a:gd name="T4" fmla="*/ 0 w 51"/>
                <a:gd name="T5" fmla="*/ 30 h 61"/>
                <a:gd name="T6" fmla="*/ 5 w 51"/>
                <a:gd name="T7" fmla="*/ 40 h 61"/>
                <a:gd name="T8" fmla="*/ 26 w 51"/>
                <a:gd name="T9" fmla="*/ 61 h 61"/>
                <a:gd name="T10" fmla="*/ 46 w 51"/>
                <a:gd name="T11" fmla="*/ 39 h 61"/>
                <a:gd name="T12" fmla="*/ 51 w 51"/>
                <a:gd name="T13" fmla="*/ 30 h 61"/>
                <a:gd name="T14" fmla="*/ 48 w 51"/>
                <a:gd name="T15" fmla="*/ 25 h 61"/>
                <a:gd name="T16" fmla="*/ 26 w 51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1">
                  <a:moveTo>
                    <a:pt x="26" y="0"/>
                  </a:moveTo>
                  <a:cubicBezTo>
                    <a:pt x="13" y="0"/>
                    <a:pt x="4" y="11"/>
                    <a:pt x="4" y="25"/>
                  </a:cubicBezTo>
                  <a:cubicBezTo>
                    <a:pt x="2" y="26"/>
                    <a:pt x="0" y="27"/>
                    <a:pt x="0" y="30"/>
                  </a:cubicBezTo>
                  <a:cubicBezTo>
                    <a:pt x="0" y="33"/>
                    <a:pt x="2" y="39"/>
                    <a:pt x="5" y="40"/>
                  </a:cubicBezTo>
                  <a:cubicBezTo>
                    <a:pt x="8" y="51"/>
                    <a:pt x="15" y="61"/>
                    <a:pt x="26" y="61"/>
                  </a:cubicBezTo>
                  <a:cubicBezTo>
                    <a:pt x="37" y="61"/>
                    <a:pt x="44" y="51"/>
                    <a:pt x="46" y="39"/>
                  </a:cubicBezTo>
                  <a:cubicBezTo>
                    <a:pt x="50" y="38"/>
                    <a:pt x="51" y="33"/>
                    <a:pt x="51" y="30"/>
                  </a:cubicBezTo>
                  <a:cubicBezTo>
                    <a:pt x="51" y="27"/>
                    <a:pt x="50" y="26"/>
                    <a:pt x="48" y="25"/>
                  </a:cubicBezTo>
                  <a:cubicBezTo>
                    <a:pt x="47" y="11"/>
                    <a:pt x="39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893"/>
          <p:cNvGrpSpPr>
            <a:grpSpLocks noChangeAspect="1"/>
          </p:cNvGrpSpPr>
          <p:nvPr/>
        </p:nvGrpSpPr>
        <p:grpSpPr bwMode="auto">
          <a:xfrm>
            <a:off x="5348145" y="4088367"/>
            <a:ext cx="289505" cy="288420"/>
            <a:chOff x="6356" y="2576"/>
            <a:chExt cx="267" cy="266"/>
          </a:xfrm>
          <a:solidFill>
            <a:srgbClr val="E8707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16" name="Freeform 896"/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  <p:sp>
          <p:nvSpPr>
            <p:cNvPr id="17" name="Freeform 897"/>
            <p:cNvSpPr/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  <p:sp>
          <p:nvSpPr>
            <p:cNvPr id="18" name="Freeform 898"/>
            <p:cNvSpPr/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  <p:sp>
          <p:nvSpPr>
            <p:cNvPr id="19" name="Freeform 899"/>
            <p:cNvSpPr/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  <p:sp>
          <p:nvSpPr>
            <p:cNvPr id="20" name="Freeform 900"/>
            <p:cNvSpPr/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  <p:sp>
          <p:nvSpPr>
            <p:cNvPr id="21" name="Freeform 901"/>
            <p:cNvSpPr/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</p:grpSp>
      <p:sp>
        <p:nvSpPr>
          <p:cNvPr id="22" name="Freeform 905"/>
          <p:cNvSpPr/>
          <p:nvPr/>
        </p:nvSpPr>
        <p:spPr bwMode="auto">
          <a:xfrm>
            <a:off x="5387342" y="3006671"/>
            <a:ext cx="211111" cy="408420"/>
          </a:xfrm>
          <a:custGeom>
            <a:avLst/>
            <a:gdLst>
              <a:gd name="T0" fmla="*/ 31 w 72"/>
              <a:gd name="T1" fmla="*/ 118 h 118"/>
              <a:gd name="T2" fmla="*/ 39 w 72"/>
              <a:gd name="T3" fmla="*/ 118 h 118"/>
              <a:gd name="T4" fmla="*/ 41 w 72"/>
              <a:gd name="T5" fmla="*/ 115 h 118"/>
              <a:gd name="T6" fmla="*/ 41 w 72"/>
              <a:gd name="T7" fmla="*/ 107 h 118"/>
              <a:gd name="T8" fmla="*/ 62 w 72"/>
              <a:gd name="T9" fmla="*/ 100 h 118"/>
              <a:gd name="T10" fmla="*/ 69 w 72"/>
              <a:gd name="T11" fmla="*/ 73 h 118"/>
              <a:gd name="T12" fmla="*/ 41 w 72"/>
              <a:gd name="T13" fmla="*/ 53 h 118"/>
              <a:gd name="T14" fmla="*/ 40 w 72"/>
              <a:gd name="T15" fmla="*/ 52 h 118"/>
              <a:gd name="T16" fmla="*/ 30 w 72"/>
              <a:gd name="T17" fmla="*/ 48 h 118"/>
              <a:gd name="T18" fmla="*/ 29 w 72"/>
              <a:gd name="T19" fmla="*/ 47 h 118"/>
              <a:gd name="T20" fmla="*/ 22 w 72"/>
              <a:gd name="T21" fmla="*/ 42 h 118"/>
              <a:gd name="T22" fmla="*/ 23 w 72"/>
              <a:gd name="T23" fmla="*/ 31 h 118"/>
              <a:gd name="T24" fmla="*/ 35 w 72"/>
              <a:gd name="T25" fmla="*/ 26 h 118"/>
              <a:gd name="T26" fmla="*/ 43 w 72"/>
              <a:gd name="T27" fmla="*/ 28 h 118"/>
              <a:gd name="T28" fmla="*/ 52 w 72"/>
              <a:gd name="T29" fmla="*/ 33 h 118"/>
              <a:gd name="T30" fmla="*/ 53 w 72"/>
              <a:gd name="T31" fmla="*/ 34 h 118"/>
              <a:gd name="T32" fmla="*/ 53 w 72"/>
              <a:gd name="T33" fmla="*/ 34 h 118"/>
              <a:gd name="T34" fmla="*/ 53 w 72"/>
              <a:gd name="T35" fmla="*/ 35 h 118"/>
              <a:gd name="T36" fmla="*/ 58 w 72"/>
              <a:gd name="T37" fmla="*/ 38 h 118"/>
              <a:gd name="T38" fmla="*/ 67 w 72"/>
              <a:gd name="T39" fmla="*/ 32 h 118"/>
              <a:gd name="T40" fmla="*/ 67 w 72"/>
              <a:gd name="T41" fmla="*/ 25 h 118"/>
              <a:gd name="T42" fmla="*/ 48 w 72"/>
              <a:gd name="T43" fmla="*/ 12 h 118"/>
              <a:gd name="T44" fmla="*/ 41 w 72"/>
              <a:gd name="T45" fmla="*/ 11 h 118"/>
              <a:gd name="T46" fmla="*/ 41 w 72"/>
              <a:gd name="T47" fmla="*/ 2 h 118"/>
              <a:gd name="T48" fmla="*/ 39 w 72"/>
              <a:gd name="T49" fmla="*/ 0 h 118"/>
              <a:gd name="T50" fmla="*/ 31 w 72"/>
              <a:gd name="T51" fmla="*/ 0 h 118"/>
              <a:gd name="T52" fmla="*/ 28 w 72"/>
              <a:gd name="T53" fmla="*/ 2 h 118"/>
              <a:gd name="T54" fmla="*/ 28 w 72"/>
              <a:gd name="T55" fmla="*/ 11 h 118"/>
              <a:gd name="T56" fmla="*/ 10 w 72"/>
              <a:gd name="T57" fmla="*/ 20 h 118"/>
              <a:gd name="T58" fmla="*/ 5 w 72"/>
              <a:gd name="T59" fmla="*/ 48 h 118"/>
              <a:gd name="T60" fmla="*/ 14 w 72"/>
              <a:gd name="T61" fmla="*/ 58 h 118"/>
              <a:gd name="T62" fmla="*/ 40 w 72"/>
              <a:gd name="T63" fmla="*/ 71 h 118"/>
              <a:gd name="T64" fmla="*/ 44 w 72"/>
              <a:gd name="T65" fmla="*/ 72 h 118"/>
              <a:gd name="T66" fmla="*/ 50 w 72"/>
              <a:gd name="T67" fmla="*/ 78 h 118"/>
              <a:gd name="T68" fmla="*/ 48 w 72"/>
              <a:gd name="T69" fmla="*/ 89 h 118"/>
              <a:gd name="T70" fmla="*/ 38 w 72"/>
              <a:gd name="T71" fmla="*/ 92 h 118"/>
              <a:gd name="T72" fmla="*/ 26 w 72"/>
              <a:gd name="T73" fmla="*/ 90 h 118"/>
              <a:gd name="T74" fmla="*/ 17 w 72"/>
              <a:gd name="T75" fmla="*/ 85 h 118"/>
              <a:gd name="T76" fmla="*/ 16 w 72"/>
              <a:gd name="T77" fmla="*/ 84 h 118"/>
              <a:gd name="T78" fmla="*/ 16 w 72"/>
              <a:gd name="T79" fmla="*/ 84 h 118"/>
              <a:gd name="T80" fmla="*/ 16 w 72"/>
              <a:gd name="T81" fmla="*/ 84 h 118"/>
              <a:gd name="T82" fmla="*/ 16 w 72"/>
              <a:gd name="T83" fmla="*/ 83 h 118"/>
              <a:gd name="T84" fmla="*/ 11 w 72"/>
              <a:gd name="T85" fmla="*/ 80 h 118"/>
              <a:gd name="T86" fmla="*/ 2 w 72"/>
              <a:gd name="T87" fmla="*/ 86 h 118"/>
              <a:gd name="T88" fmla="*/ 2 w 72"/>
              <a:gd name="T89" fmla="*/ 93 h 118"/>
              <a:gd name="T90" fmla="*/ 28 w 72"/>
              <a:gd name="T91" fmla="*/ 107 h 118"/>
              <a:gd name="T92" fmla="*/ 28 w 72"/>
              <a:gd name="T93" fmla="*/ 115 h 118"/>
              <a:gd name="T94" fmla="*/ 31 w 72"/>
              <a:gd name="T95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2" h="118">
                <a:moveTo>
                  <a:pt x="31" y="118"/>
                </a:moveTo>
                <a:cubicBezTo>
                  <a:pt x="39" y="118"/>
                  <a:pt x="39" y="118"/>
                  <a:pt x="39" y="118"/>
                </a:cubicBezTo>
                <a:cubicBezTo>
                  <a:pt x="40" y="118"/>
                  <a:pt x="41" y="117"/>
                  <a:pt x="41" y="115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50" y="107"/>
                  <a:pt x="57" y="104"/>
                  <a:pt x="62" y="100"/>
                </a:cubicBezTo>
                <a:cubicBezTo>
                  <a:pt x="69" y="93"/>
                  <a:pt x="72" y="83"/>
                  <a:pt x="69" y="73"/>
                </a:cubicBezTo>
                <a:cubicBezTo>
                  <a:pt x="66" y="63"/>
                  <a:pt x="52" y="57"/>
                  <a:pt x="41" y="53"/>
                </a:cubicBezTo>
                <a:cubicBezTo>
                  <a:pt x="40" y="52"/>
                  <a:pt x="40" y="52"/>
                  <a:pt x="40" y="52"/>
                </a:cubicBezTo>
                <a:cubicBezTo>
                  <a:pt x="36" y="50"/>
                  <a:pt x="31" y="48"/>
                  <a:pt x="30" y="48"/>
                </a:cubicBezTo>
                <a:cubicBezTo>
                  <a:pt x="29" y="47"/>
                  <a:pt x="29" y="47"/>
                  <a:pt x="29" y="47"/>
                </a:cubicBezTo>
                <a:cubicBezTo>
                  <a:pt x="26" y="46"/>
                  <a:pt x="23" y="45"/>
                  <a:pt x="22" y="42"/>
                </a:cubicBezTo>
                <a:cubicBezTo>
                  <a:pt x="19" y="38"/>
                  <a:pt x="20" y="33"/>
                  <a:pt x="23" y="31"/>
                </a:cubicBezTo>
                <a:cubicBezTo>
                  <a:pt x="27" y="27"/>
                  <a:pt x="32" y="26"/>
                  <a:pt x="35" y="26"/>
                </a:cubicBezTo>
                <a:cubicBezTo>
                  <a:pt x="38" y="26"/>
                  <a:pt x="41" y="27"/>
                  <a:pt x="43" y="28"/>
                </a:cubicBezTo>
                <a:cubicBezTo>
                  <a:pt x="46" y="28"/>
                  <a:pt x="49" y="31"/>
                  <a:pt x="52" y="33"/>
                </a:cubicBezTo>
                <a:cubicBezTo>
                  <a:pt x="53" y="34"/>
                  <a:pt x="53" y="34"/>
                  <a:pt x="53" y="34"/>
                </a:cubicBezTo>
                <a:cubicBezTo>
                  <a:pt x="53" y="34"/>
                  <a:pt x="53" y="34"/>
                  <a:pt x="53" y="34"/>
                </a:cubicBezTo>
                <a:cubicBezTo>
                  <a:pt x="53" y="35"/>
                  <a:pt x="53" y="35"/>
                  <a:pt x="53" y="35"/>
                </a:cubicBezTo>
                <a:cubicBezTo>
                  <a:pt x="54" y="37"/>
                  <a:pt x="56" y="38"/>
                  <a:pt x="58" y="38"/>
                </a:cubicBezTo>
                <a:cubicBezTo>
                  <a:pt x="62" y="38"/>
                  <a:pt x="65" y="35"/>
                  <a:pt x="67" y="32"/>
                </a:cubicBezTo>
                <a:cubicBezTo>
                  <a:pt x="68" y="30"/>
                  <a:pt x="68" y="27"/>
                  <a:pt x="67" y="25"/>
                </a:cubicBezTo>
                <a:cubicBezTo>
                  <a:pt x="63" y="19"/>
                  <a:pt x="55" y="14"/>
                  <a:pt x="48" y="12"/>
                </a:cubicBezTo>
                <a:cubicBezTo>
                  <a:pt x="46" y="12"/>
                  <a:pt x="44" y="11"/>
                  <a:pt x="41" y="11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0" y="0"/>
                  <a:pt x="3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28" y="1"/>
                  <a:pt x="28" y="2"/>
                </a:cubicBezTo>
                <a:cubicBezTo>
                  <a:pt x="28" y="11"/>
                  <a:pt x="28" y="11"/>
                  <a:pt x="28" y="11"/>
                </a:cubicBezTo>
                <a:cubicBezTo>
                  <a:pt x="21" y="13"/>
                  <a:pt x="15" y="16"/>
                  <a:pt x="10" y="20"/>
                </a:cubicBezTo>
                <a:cubicBezTo>
                  <a:pt x="2" y="28"/>
                  <a:pt x="0" y="39"/>
                  <a:pt x="5" y="48"/>
                </a:cubicBezTo>
                <a:cubicBezTo>
                  <a:pt x="7" y="52"/>
                  <a:pt x="10" y="56"/>
                  <a:pt x="14" y="58"/>
                </a:cubicBezTo>
                <a:cubicBezTo>
                  <a:pt x="17" y="60"/>
                  <a:pt x="33" y="67"/>
                  <a:pt x="40" y="71"/>
                </a:cubicBezTo>
                <a:cubicBezTo>
                  <a:pt x="44" y="72"/>
                  <a:pt x="44" y="72"/>
                  <a:pt x="44" y="72"/>
                </a:cubicBezTo>
                <a:cubicBezTo>
                  <a:pt x="47" y="74"/>
                  <a:pt x="49" y="76"/>
                  <a:pt x="50" y="78"/>
                </a:cubicBezTo>
                <a:cubicBezTo>
                  <a:pt x="52" y="82"/>
                  <a:pt x="51" y="87"/>
                  <a:pt x="48" y="89"/>
                </a:cubicBezTo>
                <a:cubicBezTo>
                  <a:pt x="46" y="91"/>
                  <a:pt x="43" y="92"/>
                  <a:pt x="38" y="92"/>
                </a:cubicBezTo>
                <a:cubicBezTo>
                  <a:pt x="34" y="92"/>
                  <a:pt x="30" y="91"/>
                  <a:pt x="26" y="90"/>
                </a:cubicBezTo>
                <a:cubicBezTo>
                  <a:pt x="23" y="89"/>
                  <a:pt x="20" y="87"/>
                  <a:pt x="17" y="85"/>
                </a:cubicBezTo>
                <a:cubicBezTo>
                  <a:pt x="16" y="84"/>
                  <a:pt x="16" y="84"/>
                  <a:pt x="1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6" y="83"/>
                  <a:pt x="16" y="83"/>
                  <a:pt x="16" y="83"/>
                </a:cubicBezTo>
                <a:cubicBezTo>
                  <a:pt x="15" y="81"/>
                  <a:pt x="13" y="80"/>
                  <a:pt x="11" y="80"/>
                </a:cubicBezTo>
                <a:cubicBezTo>
                  <a:pt x="7" y="80"/>
                  <a:pt x="4" y="83"/>
                  <a:pt x="2" y="86"/>
                </a:cubicBezTo>
                <a:cubicBezTo>
                  <a:pt x="1" y="88"/>
                  <a:pt x="1" y="91"/>
                  <a:pt x="2" y="93"/>
                </a:cubicBezTo>
                <a:cubicBezTo>
                  <a:pt x="7" y="101"/>
                  <a:pt x="18" y="105"/>
                  <a:pt x="28" y="107"/>
                </a:cubicBezTo>
                <a:cubicBezTo>
                  <a:pt x="28" y="115"/>
                  <a:pt x="28" y="115"/>
                  <a:pt x="28" y="115"/>
                </a:cubicBezTo>
                <a:cubicBezTo>
                  <a:pt x="28" y="117"/>
                  <a:pt x="30" y="118"/>
                  <a:pt x="31" y="118"/>
                </a:cubicBezTo>
                <a:close/>
              </a:path>
            </a:pathLst>
          </a:custGeom>
          <a:solidFill>
            <a:srgbClr val="01ACBE"/>
          </a:solidFill>
          <a:ln>
            <a:noFill/>
          </a:ln>
          <a:effectLst>
            <a:reflection blurRad="6350" stA="50000" endA="300" endPos="40000" dir="5400000" sy="-100000" algn="bl" rotWithShape="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3">
              <a:solidFill>
                <a:schemeClr val="bg1"/>
              </a:solidFill>
            </a:endParaRPr>
          </a:p>
        </p:txBody>
      </p:sp>
      <p:grpSp>
        <p:nvGrpSpPr>
          <p:cNvPr id="23" name="Group 909"/>
          <p:cNvGrpSpPr>
            <a:grpSpLocks noChangeAspect="1"/>
          </p:cNvGrpSpPr>
          <p:nvPr/>
        </p:nvGrpSpPr>
        <p:grpSpPr bwMode="auto">
          <a:xfrm>
            <a:off x="5349230" y="2161257"/>
            <a:ext cx="287335" cy="245048"/>
            <a:chOff x="6090" y="1175"/>
            <a:chExt cx="265" cy="226"/>
          </a:xfrm>
          <a:solidFill>
            <a:srgbClr val="FFB850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24" name="Freeform 910"/>
            <p:cNvSpPr/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  <p:sp>
          <p:nvSpPr>
            <p:cNvPr id="25" name="Freeform 911"/>
            <p:cNvSpPr/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  <p:sp>
          <p:nvSpPr>
            <p:cNvPr id="26" name="Freeform 912"/>
            <p:cNvSpPr/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  <p:sp>
          <p:nvSpPr>
            <p:cNvPr id="27" name="Freeform 913"/>
            <p:cNvSpPr/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708501" y="1919904"/>
            <a:ext cx="4657014" cy="773781"/>
            <a:chOff x="3724283" y="5204826"/>
            <a:chExt cx="4657014" cy="773782"/>
          </a:xfrm>
        </p:grpSpPr>
        <p:sp>
          <p:nvSpPr>
            <p:cNvPr id="33" name="文本框 32"/>
            <p:cNvSpPr txBox="1"/>
            <p:nvPr/>
          </p:nvSpPr>
          <p:spPr>
            <a:xfrm>
              <a:off x="3724283" y="5209973"/>
              <a:ext cx="1000117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FCB64F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rgbClr val="FCB64F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496319" y="5204826"/>
              <a:ext cx="3884978" cy="773782"/>
              <a:chOff x="4599384" y="5144939"/>
              <a:chExt cx="3884978" cy="77378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599384" y="5144939"/>
                <a:ext cx="1906490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Definition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4610985" y="5445770"/>
                <a:ext cx="3873377" cy="472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Definition of an eCommerce platform</a:t>
                </a:r>
                <a:endParaRPr lang="zh-CN" altLang="en-US" sz="1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zh-CN" altLang="en-US" sz="1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5708501" y="2862792"/>
            <a:ext cx="6079922" cy="792991"/>
            <a:chOff x="3724283" y="5209973"/>
            <a:chExt cx="6079922" cy="792992"/>
          </a:xfrm>
        </p:grpSpPr>
        <p:sp>
          <p:nvSpPr>
            <p:cNvPr id="40" name="文本框 39"/>
            <p:cNvSpPr txBox="1"/>
            <p:nvPr/>
          </p:nvSpPr>
          <p:spPr>
            <a:xfrm>
              <a:off x="3724283" y="5209973"/>
              <a:ext cx="1000117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1ACBE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6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506368" y="5235712"/>
              <a:ext cx="5297837" cy="767253"/>
              <a:chOff x="4609433" y="5175825"/>
              <a:chExt cx="5297837" cy="767253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609433" y="5175825"/>
                <a:ext cx="52978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Why should you use an eCommerce platform?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4625853" y="5450634"/>
                <a:ext cx="4403902" cy="492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Why should we use eCommerce platform? </a:t>
                </a:r>
              </a:p>
              <a:p>
                <a:pPr marL="171450" indent="-1714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What are the convenients it brings?</a:t>
                </a:r>
                <a:endParaRPr lang="zh-CN" altLang="en-US" sz="1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708501" y="3845966"/>
            <a:ext cx="5192358" cy="646331"/>
            <a:chOff x="3724283" y="5209973"/>
            <a:chExt cx="5192358" cy="646332"/>
          </a:xfrm>
        </p:grpSpPr>
        <p:sp>
          <p:nvSpPr>
            <p:cNvPr id="53" name="文本框 52"/>
            <p:cNvSpPr txBox="1"/>
            <p:nvPr/>
          </p:nvSpPr>
          <p:spPr>
            <a:xfrm>
              <a:off x="3724283" y="5209973"/>
              <a:ext cx="1000117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E8707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6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496319" y="5314914"/>
              <a:ext cx="4420322" cy="524465"/>
              <a:chOff x="4599384" y="5255027"/>
              <a:chExt cx="4420322" cy="524465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4599384" y="5255027"/>
                <a:ext cx="442032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Features of an eCommerce Platform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604778" y="5506597"/>
                <a:ext cx="3873377" cy="272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What features does an eCommerce Platform have?</a:t>
                </a:r>
                <a:endParaRPr lang="zh-CN" altLang="en-US" sz="1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708501" y="4769085"/>
            <a:ext cx="5646616" cy="646331"/>
            <a:chOff x="3724283" y="5209973"/>
            <a:chExt cx="5060266" cy="646332"/>
          </a:xfrm>
        </p:grpSpPr>
        <p:sp>
          <p:nvSpPr>
            <p:cNvPr id="60" name="文本框 59"/>
            <p:cNvSpPr txBox="1"/>
            <p:nvPr/>
          </p:nvSpPr>
          <p:spPr>
            <a:xfrm>
              <a:off x="3724283" y="5209973"/>
              <a:ext cx="1000117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9055A8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600" dirty="0">
                <a:solidFill>
                  <a:srgbClr val="9055A8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444983" y="5270823"/>
              <a:ext cx="4339566" cy="558919"/>
              <a:chOff x="4548048" y="5210936"/>
              <a:chExt cx="4339566" cy="558919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4548048" y="5210936"/>
                <a:ext cx="387762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Example for eCommerce Platforms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598664" y="5477467"/>
                <a:ext cx="428895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Example for some most used and good rated eCommerce Platforms</a:t>
                </a:r>
                <a:endParaRPr lang="zh-CN" altLang="en-US" sz="1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1406490" y="1597573"/>
            <a:ext cx="3166663" cy="4589291"/>
            <a:chOff x="1406490" y="1597574"/>
            <a:chExt cx="3166662" cy="4589290"/>
          </a:xfrm>
        </p:grpSpPr>
        <p:grpSp>
          <p:nvGrpSpPr>
            <p:cNvPr id="63" name="组合 62"/>
            <p:cNvGrpSpPr/>
            <p:nvPr/>
          </p:nvGrpSpPr>
          <p:grpSpPr>
            <a:xfrm>
              <a:off x="1681283" y="2104179"/>
              <a:ext cx="1528936" cy="1528936"/>
              <a:chOff x="5444044" y="1830654"/>
              <a:chExt cx="1850013" cy="1850013"/>
            </a:xfrm>
          </p:grpSpPr>
          <p:sp>
            <p:nvSpPr>
              <p:cNvPr id="273" name="椭圆 272"/>
              <p:cNvSpPr/>
              <p:nvPr/>
            </p:nvSpPr>
            <p:spPr>
              <a:xfrm>
                <a:off x="5444044" y="1830654"/>
                <a:ext cx="1850013" cy="1850013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74" name="椭圆 273"/>
              <p:cNvSpPr/>
              <p:nvPr/>
            </p:nvSpPr>
            <p:spPr>
              <a:xfrm>
                <a:off x="5576188" y="1962798"/>
                <a:ext cx="1585725" cy="1585725"/>
              </a:xfrm>
              <a:prstGeom prst="ellipse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椭圆 274"/>
              <p:cNvSpPr/>
              <p:nvPr/>
            </p:nvSpPr>
            <p:spPr>
              <a:xfrm>
                <a:off x="5697987" y="2084597"/>
                <a:ext cx="1342126" cy="1342126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5861139" y="2247749"/>
                <a:ext cx="1015823" cy="1015823"/>
              </a:xfrm>
              <a:prstGeom prst="ellipse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77" name="椭圆 276"/>
              <p:cNvSpPr/>
              <p:nvPr/>
            </p:nvSpPr>
            <p:spPr>
              <a:xfrm>
                <a:off x="5972810" y="2359420"/>
                <a:ext cx="792480" cy="792480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78" name="椭圆 277"/>
              <p:cNvSpPr/>
              <p:nvPr/>
            </p:nvSpPr>
            <p:spPr>
              <a:xfrm>
                <a:off x="6171523" y="2558133"/>
                <a:ext cx="395054" cy="395054"/>
              </a:xfrm>
              <a:prstGeom prst="ellipse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椭圆 63"/>
            <p:cNvSpPr/>
            <p:nvPr/>
          </p:nvSpPr>
          <p:spPr>
            <a:xfrm>
              <a:off x="2587142" y="4955909"/>
              <a:ext cx="715463" cy="5352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65" name="同侧圆角矩形 64"/>
            <p:cNvSpPr/>
            <p:nvPr/>
          </p:nvSpPr>
          <p:spPr>
            <a:xfrm flipV="1">
              <a:off x="2310191" y="4410819"/>
              <a:ext cx="1324380" cy="823926"/>
            </a:xfrm>
            <a:prstGeom prst="round2SameRect">
              <a:avLst>
                <a:gd name="adj1" fmla="val 33228"/>
                <a:gd name="adj2" fmla="val 0"/>
              </a:avLst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258664" y="4340053"/>
              <a:ext cx="1427436" cy="15202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258664" y="4618194"/>
              <a:ext cx="1427436" cy="15202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258664" y="4896334"/>
              <a:ext cx="1427436" cy="15202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540000">
              <a:off x="3625000" y="1856867"/>
              <a:ext cx="231093" cy="217607"/>
            </a:xfrm>
            <a:custGeom>
              <a:avLst/>
              <a:gdLst>
                <a:gd name="connsiteX0" fmla="*/ 149412 w 292656"/>
                <a:gd name="connsiteY0" fmla="*/ 94275 h 278334"/>
                <a:gd name="connsiteX1" fmla="*/ 97275 w 292656"/>
                <a:gd name="connsiteY1" fmla="*/ 146412 h 278334"/>
                <a:gd name="connsiteX2" fmla="*/ 149412 w 292656"/>
                <a:gd name="connsiteY2" fmla="*/ 198549 h 278334"/>
                <a:gd name="connsiteX3" fmla="*/ 201549 w 292656"/>
                <a:gd name="connsiteY3" fmla="*/ 146412 h 278334"/>
                <a:gd name="connsiteX4" fmla="*/ 149412 w 292656"/>
                <a:gd name="connsiteY4" fmla="*/ 94275 h 278334"/>
                <a:gd name="connsiteX5" fmla="*/ 116562 w 292656"/>
                <a:gd name="connsiteY5" fmla="*/ 0 h 278334"/>
                <a:gd name="connsiteX6" fmla="*/ 176093 w 292656"/>
                <a:gd name="connsiteY6" fmla="*/ 0 h 278334"/>
                <a:gd name="connsiteX7" fmla="*/ 176093 w 292656"/>
                <a:gd name="connsiteY7" fmla="*/ 51968 h 278334"/>
                <a:gd name="connsiteX8" fmla="*/ 185876 w 292656"/>
                <a:gd name="connsiteY8" fmla="*/ 53943 h 278334"/>
                <a:gd name="connsiteX9" fmla="*/ 218170 w 292656"/>
                <a:gd name="connsiteY9" fmla="*/ 75717 h 278334"/>
                <a:gd name="connsiteX10" fmla="*/ 225820 w 292656"/>
                <a:gd name="connsiteY10" fmla="*/ 87063 h 278334"/>
                <a:gd name="connsiteX11" fmla="*/ 274260 w 292656"/>
                <a:gd name="connsiteY11" fmla="*/ 71323 h 278334"/>
                <a:gd name="connsiteX12" fmla="*/ 292656 w 292656"/>
                <a:gd name="connsiteY12" fmla="*/ 127940 h 278334"/>
                <a:gd name="connsiteX13" fmla="*/ 246965 w 292656"/>
                <a:gd name="connsiteY13" fmla="*/ 142787 h 278334"/>
                <a:gd name="connsiteX14" fmla="*/ 247928 w 292656"/>
                <a:gd name="connsiteY14" fmla="*/ 147559 h 278334"/>
                <a:gd name="connsiteX15" fmla="*/ 239944 w 292656"/>
                <a:gd name="connsiteY15" fmla="*/ 187106 h 278334"/>
                <a:gd name="connsiteX16" fmla="*/ 227602 w 292656"/>
                <a:gd name="connsiteY16" fmla="*/ 205411 h 278334"/>
                <a:gd name="connsiteX17" fmla="*/ 255161 w 292656"/>
                <a:gd name="connsiteY17" fmla="*/ 243342 h 278334"/>
                <a:gd name="connsiteX18" fmla="*/ 206999 w 292656"/>
                <a:gd name="connsiteY18" fmla="*/ 278334 h 278334"/>
                <a:gd name="connsiteX19" fmla="*/ 180753 w 292656"/>
                <a:gd name="connsiteY19" fmla="*/ 242209 h 278334"/>
                <a:gd name="connsiteX20" fmla="*/ 146328 w 292656"/>
                <a:gd name="connsiteY20" fmla="*/ 249159 h 278334"/>
                <a:gd name="connsiteX21" fmla="*/ 111904 w 292656"/>
                <a:gd name="connsiteY21" fmla="*/ 242209 h 278334"/>
                <a:gd name="connsiteX22" fmla="*/ 85658 w 292656"/>
                <a:gd name="connsiteY22" fmla="*/ 278334 h 278334"/>
                <a:gd name="connsiteX23" fmla="*/ 37496 w 292656"/>
                <a:gd name="connsiteY23" fmla="*/ 243342 h 278334"/>
                <a:gd name="connsiteX24" fmla="*/ 65054 w 292656"/>
                <a:gd name="connsiteY24" fmla="*/ 205412 h 278334"/>
                <a:gd name="connsiteX25" fmla="*/ 52712 w 292656"/>
                <a:gd name="connsiteY25" fmla="*/ 187106 h 278334"/>
                <a:gd name="connsiteX26" fmla="*/ 44728 w 292656"/>
                <a:gd name="connsiteY26" fmla="*/ 147559 h 278334"/>
                <a:gd name="connsiteX27" fmla="*/ 45691 w 292656"/>
                <a:gd name="connsiteY27" fmla="*/ 142787 h 278334"/>
                <a:gd name="connsiteX28" fmla="*/ 0 w 292656"/>
                <a:gd name="connsiteY28" fmla="*/ 127940 h 278334"/>
                <a:gd name="connsiteX29" fmla="*/ 18396 w 292656"/>
                <a:gd name="connsiteY29" fmla="*/ 71323 h 278334"/>
                <a:gd name="connsiteX30" fmla="*/ 66836 w 292656"/>
                <a:gd name="connsiteY30" fmla="*/ 87063 h 278334"/>
                <a:gd name="connsiteX31" fmla="*/ 74486 w 292656"/>
                <a:gd name="connsiteY31" fmla="*/ 75717 h 278334"/>
                <a:gd name="connsiteX32" fmla="*/ 106781 w 292656"/>
                <a:gd name="connsiteY32" fmla="*/ 53943 h 278334"/>
                <a:gd name="connsiteX33" fmla="*/ 116562 w 292656"/>
                <a:gd name="connsiteY33" fmla="*/ 51969 h 27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656" h="278334">
                  <a:moveTo>
                    <a:pt x="149412" y="94275"/>
                  </a:moveTo>
                  <a:cubicBezTo>
                    <a:pt x="120618" y="94275"/>
                    <a:pt x="97275" y="117618"/>
                    <a:pt x="97275" y="146412"/>
                  </a:cubicBezTo>
                  <a:cubicBezTo>
                    <a:pt x="97275" y="175206"/>
                    <a:pt x="120618" y="198549"/>
                    <a:pt x="149412" y="198549"/>
                  </a:cubicBezTo>
                  <a:cubicBezTo>
                    <a:pt x="178206" y="198549"/>
                    <a:pt x="201549" y="175206"/>
                    <a:pt x="201549" y="146412"/>
                  </a:cubicBezTo>
                  <a:cubicBezTo>
                    <a:pt x="201549" y="117618"/>
                    <a:pt x="178206" y="94275"/>
                    <a:pt x="149412" y="94275"/>
                  </a:cubicBezTo>
                  <a:close/>
                  <a:moveTo>
                    <a:pt x="116562" y="0"/>
                  </a:moveTo>
                  <a:lnTo>
                    <a:pt x="176093" y="0"/>
                  </a:lnTo>
                  <a:lnTo>
                    <a:pt x="176093" y="51968"/>
                  </a:lnTo>
                  <a:lnTo>
                    <a:pt x="185876" y="53943"/>
                  </a:lnTo>
                  <a:cubicBezTo>
                    <a:pt x="198031" y="59085"/>
                    <a:pt x="208977" y="66524"/>
                    <a:pt x="218170" y="75717"/>
                  </a:cubicBezTo>
                  <a:lnTo>
                    <a:pt x="225820" y="87063"/>
                  </a:lnTo>
                  <a:lnTo>
                    <a:pt x="274260" y="71323"/>
                  </a:lnTo>
                  <a:lnTo>
                    <a:pt x="292656" y="127940"/>
                  </a:lnTo>
                  <a:lnTo>
                    <a:pt x="246965" y="142787"/>
                  </a:lnTo>
                  <a:lnTo>
                    <a:pt x="247928" y="147559"/>
                  </a:lnTo>
                  <a:cubicBezTo>
                    <a:pt x="247928" y="161587"/>
                    <a:pt x="245085" y="174951"/>
                    <a:pt x="239944" y="187106"/>
                  </a:cubicBezTo>
                  <a:lnTo>
                    <a:pt x="227602" y="205411"/>
                  </a:lnTo>
                  <a:lnTo>
                    <a:pt x="255161" y="243342"/>
                  </a:lnTo>
                  <a:lnTo>
                    <a:pt x="206999" y="278334"/>
                  </a:lnTo>
                  <a:lnTo>
                    <a:pt x="180753" y="242209"/>
                  </a:lnTo>
                  <a:lnTo>
                    <a:pt x="146328" y="249159"/>
                  </a:lnTo>
                  <a:lnTo>
                    <a:pt x="111904" y="242209"/>
                  </a:lnTo>
                  <a:lnTo>
                    <a:pt x="85658" y="278334"/>
                  </a:lnTo>
                  <a:lnTo>
                    <a:pt x="37496" y="243342"/>
                  </a:lnTo>
                  <a:lnTo>
                    <a:pt x="65054" y="205412"/>
                  </a:lnTo>
                  <a:lnTo>
                    <a:pt x="52712" y="187106"/>
                  </a:lnTo>
                  <a:cubicBezTo>
                    <a:pt x="47571" y="174951"/>
                    <a:pt x="44728" y="161587"/>
                    <a:pt x="44728" y="147559"/>
                  </a:cubicBezTo>
                  <a:lnTo>
                    <a:pt x="45691" y="142787"/>
                  </a:lnTo>
                  <a:lnTo>
                    <a:pt x="0" y="127940"/>
                  </a:lnTo>
                  <a:lnTo>
                    <a:pt x="18396" y="71323"/>
                  </a:lnTo>
                  <a:lnTo>
                    <a:pt x="66836" y="87063"/>
                  </a:lnTo>
                  <a:lnTo>
                    <a:pt x="74486" y="75717"/>
                  </a:lnTo>
                  <a:cubicBezTo>
                    <a:pt x="83679" y="66524"/>
                    <a:pt x="94625" y="59085"/>
                    <a:pt x="106781" y="53943"/>
                  </a:cubicBezTo>
                  <a:lnTo>
                    <a:pt x="116562" y="51969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19117182">
              <a:off x="1975947" y="1961709"/>
              <a:ext cx="231093" cy="217607"/>
            </a:xfrm>
            <a:custGeom>
              <a:avLst/>
              <a:gdLst>
                <a:gd name="connsiteX0" fmla="*/ 149412 w 292656"/>
                <a:gd name="connsiteY0" fmla="*/ 94275 h 278334"/>
                <a:gd name="connsiteX1" fmla="*/ 97275 w 292656"/>
                <a:gd name="connsiteY1" fmla="*/ 146412 h 278334"/>
                <a:gd name="connsiteX2" fmla="*/ 149412 w 292656"/>
                <a:gd name="connsiteY2" fmla="*/ 198549 h 278334"/>
                <a:gd name="connsiteX3" fmla="*/ 201549 w 292656"/>
                <a:gd name="connsiteY3" fmla="*/ 146412 h 278334"/>
                <a:gd name="connsiteX4" fmla="*/ 149412 w 292656"/>
                <a:gd name="connsiteY4" fmla="*/ 94275 h 278334"/>
                <a:gd name="connsiteX5" fmla="*/ 116562 w 292656"/>
                <a:gd name="connsiteY5" fmla="*/ 0 h 278334"/>
                <a:gd name="connsiteX6" fmla="*/ 176093 w 292656"/>
                <a:gd name="connsiteY6" fmla="*/ 0 h 278334"/>
                <a:gd name="connsiteX7" fmla="*/ 176093 w 292656"/>
                <a:gd name="connsiteY7" fmla="*/ 51968 h 278334"/>
                <a:gd name="connsiteX8" fmla="*/ 185876 w 292656"/>
                <a:gd name="connsiteY8" fmla="*/ 53943 h 278334"/>
                <a:gd name="connsiteX9" fmla="*/ 218170 w 292656"/>
                <a:gd name="connsiteY9" fmla="*/ 75717 h 278334"/>
                <a:gd name="connsiteX10" fmla="*/ 225820 w 292656"/>
                <a:gd name="connsiteY10" fmla="*/ 87063 h 278334"/>
                <a:gd name="connsiteX11" fmla="*/ 274260 w 292656"/>
                <a:gd name="connsiteY11" fmla="*/ 71323 h 278334"/>
                <a:gd name="connsiteX12" fmla="*/ 292656 w 292656"/>
                <a:gd name="connsiteY12" fmla="*/ 127940 h 278334"/>
                <a:gd name="connsiteX13" fmla="*/ 246965 w 292656"/>
                <a:gd name="connsiteY13" fmla="*/ 142787 h 278334"/>
                <a:gd name="connsiteX14" fmla="*/ 247928 w 292656"/>
                <a:gd name="connsiteY14" fmla="*/ 147559 h 278334"/>
                <a:gd name="connsiteX15" fmla="*/ 239944 w 292656"/>
                <a:gd name="connsiteY15" fmla="*/ 187106 h 278334"/>
                <a:gd name="connsiteX16" fmla="*/ 227602 w 292656"/>
                <a:gd name="connsiteY16" fmla="*/ 205411 h 278334"/>
                <a:gd name="connsiteX17" fmla="*/ 255161 w 292656"/>
                <a:gd name="connsiteY17" fmla="*/ 243342 h 278334"/>
                <a:gd name="connsiteX18" fmla="*/ 206999 w 292656"/>
                <a:gd name="connsiteY18" fmla="*/ 278334 h 278334"/>
                <a:gd name="connsiteX19" fmla="*/ 180753 w 292656"/>
                <a:gd name="connsiteY19" fmla="*/ 242209 h 278334"/>
                <a:gd name="connsiteX20" fmla="*/ 146328 w 292656"/>
                <a:gd name="connsiteY20" fmla="*/ 249159 h 278334"/>
                <a:gd name="connsiteX21" fmla="*/ 111904 w 292656"/>
                <a:gd name="connsiteY21" fmla="*/ 242209 h 278334"/>
                <a:gd name="connsiteX22" fmla="*/ 85658 w 292656"/>
                <a:gd name="connsiteY22" fmla="*/ 278334 h 278334"/>
                <a:gd name="connsiteX23" fmla="*/ 37496 w 292656"/>
                <a:gd name="connsiteY23" fmla="*/ 243342 h 278334"/>
                <a:gd name="connsiteX24" fmla="*/ 65054 w 292656"/>
                <a:gd name="connsiteY24" fmla="*/ 205412 h 278334"/>
                <a:gd name="connsiteX25" fmla="*/ 52712 w 292656"/>
                <a:gd name="connsiteY25" fmla="*/ 187106 h 278334"/>
                <a:gd name="connsiteX26" fmla="*/ 44728 w 292656"/>
                <a:gd name="connsiteY26" fmla="*/ 147559 h 278334"/>
                <a:gd name="connsiteX27" fmla="*/ 45691 w 292656"/>
                <a:gd name="connsiteY27" fmla="*/ 142787 h 278334"/>
                <a:gd name="connsiteX28" fmla="*/ 0 w 292656"/>
                <a:gd name="connsiteY28" fmla="*/ 127940 h 278334"/>
                <a:gd name="connsiteX29" fmla="*/ 18396 w 292656"/>
                <a:gd name="connsiteY29" fmla="*/ 71323 h 278334"/>
                <a:gd name="connsiteX30" fmla="*/ 66836 w 292656"/>
                <a:gd name="connsiteY30" fmla="*/ 87063 h 278334"/>
                <a:gd name="connsiteX31" fmla="*/ 74486 w 292656"/>
                <a:gd name="connsiteY31" fmla="*/ 75717 h 278334"/>
                <a:gd name="connsiteX32" fmla="*/ 106781 w 292656"/>
                <a:gd name="connsiteY32" fmla="*/ 53943 h 278334"/>
                <a:gd name="connsiteX33" fmla="*/ 116562 w 292656"/>
                <a:gd name="connsiteY33" fmla="*/ 51969 h 27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656" h="278334">
                  <a:moveTo>
                    <a:pt x="149412" y="94275"/>
                  </a:moveTo>
                  <a:cubicBezTo>
                    <a:pt x="120618" y="94275"/>
                    <a:pt x="97275" y="117618"/>
                    <a:pt x="97275" y="146412"/>
                  </a:cubicBezTo>
                  <a:cubicBezTo>
                    <a:pt x="97275" y="175206"/>
                    <a:pt x="120618" y="198549"/>
                    <a:pt x="149412" y="198549"/>
                  </a:cubicBezTo>
                  <a:cubicBezTo>
                    <a:pt x="178206" y="198549"/>
                    <a:pt x="201549" y="175206"/>
                    <a:pt x="201549" y="146412"/>
                  </a:cubicBezTo>
                  <a:cubicBezTo>
                    <a:pt x="201549" y="117618"/>
                    <a:pt x="178206" y="94275"/>
                    <a:pt x="149412" y="94275"/>
                  </a:cubicBezTo>
                  <a:close/>
                  <a:moveTo>
                    <a:pt x="116562" y="0"/>
                  </a:moveTo>
                  <a:lnTo>
                    <a:pt x="176093" y="0"/>
                  </a:lnTo>
                  <a:lnTo>
                    <a:pt x="176093" y="51968"/>
                  </a:lnTo>
                  <a:lnTo>
                    <a:pt x="185876" y="53943"/>
                  </a:lnTo>
                  <a:cubicBezTo>
                    <a:pt x="198031" y="59085"/>
                    <a:pt x="208977" y="66524"/>
                    <a:pt x="218170" y="75717"/>
                  </a:cubicBezTo>
                  <a:lnTo>
                    <a:pt x="225820" y="87063"/>
                  </a:lnTo>
                  <a:lnTo>
                    <a:pt x="274260" y="71323"/>
                  </a:lnTo>
                  <a:lnTo>
                    <a:pt x="292656" y="127940"/>
                  </a:lnTo>
                  <a:lnTo>
                    <a:pt x="246965" y="142787"/>
                  </a:lnTo>
                  <a:lnTo>
                    <a:pt x="247928" y="147559"/>
                  </a:lnTo>
                  <a:cubicBezTo>
                    <a:pt x="247928" y="161587"/>
                    <a:pt x="245085" y="174951"/>
                    <a:pt x="239944" y="187106"/>
                  </a:cubicBezTo>
                  <a:lnTo>
                    <a:pt x="227602" y="205411"/>
                  </a:lnTo>
                  <a:lnTo>
                    <a:pt x="255161" y="243342"/>
                  </a:lnTo>
                  <a:lnTo>
                    <a:pt x="206999" y="278334"/>
                  </a:lnTo>
                  <a:lnTo>
                    <a:pt x="180753" y="242209"/>
                  </a:lnTo>
                  <a:lnTo>
                    <a:pt x="146328" y="249159"/>
                  </a:lnTo>
                  <a:lnTo>
                    <a:pt x="111904" y="242209"/>
                  </a:lnTo>
                  <a:lnTo>
                    <a:pt x="85658" y="278334"/>
                  </a:lnTo>
                  <a:lnTo>
                    <a:pt x="37496" y="243342"/>
                  </a:lnTo>
                  <a:lnTo>
                    <a:pt x="65054" y="205412"/>
                  </a:lnTo>
                  <a:lnTo>
                    <a:pt x="52712" y="187106"/>
                  </a:lnTo>
                  <a:cubicBezTo>
                    <a:pt x="47571" y="174951"/>
                    <a:pt x="44728" y="161587"/>
                    <a:pt x="44728" y="147559"/>
                  </a:cubicBezTo>
                  <a:lnTo>
                    <a:pt x="45691" y="142787"/>
                  </a:lnTo>
                  <a:lnTo>
                    <a:pt x="0" y="127940"/>
                  </a:lnTo>
                  <a:lnTo>
                    <a:pt x="18396" y="71323"/>
                  </a:lnTo>
                  <a:lnTo>
                    <a:pt x="66836" y="87063"/>
                  </a:lnTo>
                  <a:lnTo>
                    <a:pt x="74486" y="75717"/>
                  </a:lnTo>
                  <a:cubicBezTo>
                    <a:pt x="83679" y="66524"/>
                    <a:pt x="94625" y="59085"/>
                    <a:pt x="106781" y="53943"/>
                  </a:cubicBezTo>
                  <a:lnTo>
                    <a:pt x="116562" y="51969"/>
                  </a:lnTo>
                  <a:close/>
                </a:path>
              </a:pathLst>
            </a:custGeom>
            <a:solidFill>
              <a:srgbClr val="905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1877371" y="2122643"/>
              <a:ext cx="143491" cy="135117"/>
            </a:xfrm>
            <a:custGeom>
              <a:avLst/>
              <a:gdLst>
                <a:gd name="connsiteX0" fmla="*/ 149412 w 292656"/>
                <a:gd name="connsiteY0" fmla="*/ 94275 h 278334"/>
                <a:gd name="connsiteX1" fmla="*/ 97275 w 292656"/>
                <a:gd name="connsiteY1" fmla="*/ 146412 h 278334"/>
                <a:gd name="connsiteX2" fmla="*/ 149412 w 292656"/>
                <a:gd name="connsiteY2" fmla="*/ 198549 h 278334"/>
                <a:gd name="connsiteX3" fmla="*/ 201549 w 292656"/>
                <a:gd name="connsiteY3" fmla="*/ 146412 h 278334"/>
                <a:gd name="connsiteX4" fmla="*/ 149412 w 292656"/>
                <a:gd name="connsiteY4" fmla="*/ 94275 h 278334"/>
                <a:gd name="connsiteX5" fmla="*/ 116562 w 292656"/>
                <a:gd name="connsiteY5" fmla="*/ 0 h 278334"/>
                <a:gd name="connsiteX6" fmla="*/ 176093 w 292656"/>
                <a:gd name="connsiteY6" fmla="*/ 0 h 278334"/>
                <a:gd name="connsiteX7" fmla="*/ 176093 w 292656"/>
                <a:gd name="connsiteY7" fmla="*/ 51968 h 278334"/>
                <a:gd name="connsiteX8" fmla="*/ 185876 w 292656"/>
                <a:gd name="connsiteY8" fmla="*/ 53943 h 278334"/>
                <a:gd name="connsiteX9" fmla="*/ 218170 w 292656"/>
                <a:gd name="connsiteY9" fmla="*/ 75717 h 278334"/>
                <a:gd name="connsiteX10" fmla="*/ 225820 w 292656"/>
                <a:gd name="connsiteY10" fmla="*/ 87063 h 278334"/>
                <a:gd name="connsiteX11" fmla="*/ 274260 w 292656"/>
                <a:gd name="connsiteY11" fmla="*/ 71323 h 278334"/>
                <a:gd name="connsiteX12" fmla="*/ 292656 w 292656"/>
                <a:gd name="connsiteY12" fmla="*/ 127940 h 278334"/>
                <a:gd name="connsiteX13" fmla="*/ 246965 w 292656"/>
                <a:gd name="connsiteY13" fmla="*/ 142787 h 278334"/>
                <a:gd name="connsiteX14" fmla="*/ 247928 w 292656"/>
                <a:gd name="connsiteY14" fmla="*/ 147559 h 278334"/>
                <a:gd name="connsiteX15" fmla="*/ 239944 w 292656"/>
                <a:gd name="connsiteY15" fmla="*/ 187106 h 278334"/>
                <a:gd name="connsiteX16" fmla="*/ 227602 w 292656"/>
                <a:gd name="connsiteY16" fmla="*/ 205411 h 278334"/>
                <a:gd name="connsiteX17" fmla="*/ 255161 w 292656"/>
                <a:gd name="connsiteY17" fmla="*/ 243342 h 278334"/>
                <a:gd name="connsiteX18" fmla="*/ 206999 w 292656"/>
                <a:gd name="connsiteY18" fmla="*/ 278334 h 278334"/>
                <a:gd name="connsiteX19" fmla="*/ 180753 w 292656"/>
                <a:gd name="connsiteY19" fmla="*/ 242209 h 278334"/>
                <a:gd name="connsiteX20" fmla="*/ 146328 w 292656"/>
                <a:gd name="connsiteY20" fmla="*/ 249159 h 278334"/>
                <a:gd name="connsiteX21" fmla="*/ 111904 w 292656"/>
                <a:gd name="connsiteY21" fmla="*/ 242209 h 278334"/>
                <a:gd name="connsiteX22" fmla="*/ 85658 w 292656"/>
                <a:gd name="connsiteY22" fmla="*/ 278334 h 278334"/>
                <a:gd name="connsiteX23" fmla="*/ 37496 w 292656"/>
                <a:gd name="connsiteY23" fmla="*/ 243342 h 278334"/>
                <a:gd name="connsiteX24" fmla="*/ 65054 w 292656"/>
                <a:gd name="connsiteY24" fmla="*/ 205412 h 278334"/>
                <a:gd name="connsiteX25" fmla="*/ 52712 w 292656"/>
                <a:gd name="connsiteY25" fmla="*/ 187106 h 278334"/>
                <a:gd name="connsiteX26" fmla="*/ 44728 w 292656"/>
                <a:gd name="connsiteY26" fmla="*/ 147559 h 278334"/>
                <a:gd name="connsiteX27" fmla="*/ 45691 w 292656"/>
                <a:gd name="connsiteY27" fmla="*/ 142787 h 278334"/>
                <a:gd name="connsiteX28" fmla="*/ 0 w 292656"/>
                <a:gd name="connsiteY28" fmla="*/ 127940 h 278334"/>
                <a:gd name="connsiteX29" fmla="*/ 18396 w 292656"/>
                <a:gd name="connsiteY29" fmla="*/ 71323 h 278334"/>
                <a:gd name="connsiteX30" fmla="*/ 66836 w 292656"/>
                <a:gd name="connsiteY30" fmla="*/ 87063 h 278334"/>
                <a:gd name="connsiteX31" fmla="*/ 74486 w 292656"/>
                <a:gd name="connsiteY31" fmla="*/ 75717 h 278334"/>
                <a:gd name="connsiteX32" fmla="*/ 106781 w 292656"/>
                <a:gd name="connsiteY32" fmla="*/ 53943 h 278334"/>
                <a:gd name="connsiteX33" fmla="*/ 116562 w 292656"/>
                <a:gd name="connsiteY33" fmla="*/ 51969 h 27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656" h="278334">
                  <a:moveTo>
                    <a:pt x="149412" y="94275"/>
                  </a:moveTo>
                  <a:cubicBezTo>
                    <a:pt x="120618" y="94275"/>
                    <a:pt x="97275" y="117618"/>
                    <a:pt x="97275" y="146412"/>
                  </a:cubicBezTo>
                  <a:cubicBezTo>
                    <a:pt x="97275" y="175206"/>
                    <a:pt x="120618" y="198549"/>
                    <a:pt x="149412" y="198549"/>
                  </a:cubicBezTo>
                  <a:cubicBezTo>
                    <a:pt x="178206" y="198549"/>
                    <a:pt x="201549" y="175206"/>
                    <a:pt x="201549" y="146412"/>
                  </a:cubicBezTo>
                  <a:cubicBezTo>
                    <a:pt x="201549" y="117618"/>
                    <a:pt x="178206" y="94275"/>
                    <a:pt x="149412" y="94275"/>
                  </a:cubicBezTo>
                  <a:close/>
                  <a:moveTo>
                    <a:pt x="116562" y="0"/>
                  </a:moveTo>
                  <a:lnTo>
                    <a:pt x="176093" y="0"/>
                  </a:lnTo>
                  <a:lnTo>
                    <a:pt x="176093" y="51968"/>
                  </a:lnTo>
                  <a:lnTo>
                    <a:pt x="185876" y="53943"/>
                  </a:lnTo>
                  <a:cubicBezTo>
                    <a:pt x="198031" y="59085"/>
                    <a:pt x="208977" y="66524"/>
                    <a:pt x="218170" y="75717"/>
                  </a:cubicBezTo>
                  <a:lnTo>
                    <a:pt x="225820" y="87063"/>
                  </a:lnTo>
                  <a:lnTo>
                    <a:pt x="274260" y="71323"/>
                  </a:lnTo>
                  <a:lnTo>
                    <a:pt x="292656" y="127940"/>
                  </a:lnTo>
                  <a:lnTo>
                    <a:pt x="246965" y="142787"/>
                  </a:lnTo>
                  <a:lnTo>
                    <a:pt x="247928" y="147559"/>
                  </a:lnTo>
                  <a:cubicBezTo>
                    <a:pt x="247928" y="161587"/>
                    <a:pt x="245085" y="174951"/>
                    <a:pt x="239944" y="187106"/>
                  </a:cubicBezTo>
                  <a:lnTo>
                    <a:pt x="227602" y="205411"/>
                  </a:lnTo>
                  <a:lnTo>
                    <a:pt x="255161" y="243342"/>
                  </a:lnTo>
                  <a:lnTo>
                    <a:pt x="206999" y="278334"/>
                  </a:lnTo>
                  <a:lnTo>
                    <a:pt x="180753" y="242209"/>
                  </a:lnTo>
                  <a:lnTo>
                    <a:pt x="146328" y="249159"/>
                  </a:lnTo>
                  <a:lnTo>
                    <a:pt x="111904" y="242209"/>
                  </a:lnTo>
                  <a:lnTo>
                    <a:pt x="85658" y="278334"/>
                  </a:lnTo>
                  <a:lnTo>
                    <a:pt x="37496" y="243342"/>
                  </a:lnTo>
                  <a:lnTo>
                    <a:pt x="65054" y="205412"/>
                  </a:lnTo>
                  <a:lnTo>
                    <a:pt x="52712" y="187106"/>
                  </a:lnTo>
                  <a:cubicBezTo>
                    <a:pt x="47571" y="174951"/>
                    <a:pt x="44728" y="161587"/>
                    <a:pt x="44728" y="147559"/>
                  </a:cubicBezTo>
                  <a:lnTo>
                    <a:pt x="45691" y="142787"/>
                  </a:lnTo>
                  <a:lnTo>
                    <a:pt x="0" y="127940"/>
                  </a:lnTo>
                  <a:lnTo>
                    <a:pt x="18396" y="71323"/>
                  </a:lnTo>
                  <a:lnTo>
                    <a:pt x="66836" y="87063"/>
                  </a:lnTo>
                  <a:lnTo>
                    <a:pt x="74486" y="75717"/>
                  </a:lnTo>
                  <a:cubicBezTo>
                    <a:pt x="83679" y="66524"/>
                    <a:pt x="94625" y="59085"/>
                    <a:pt x="106781" y="53943"/>
                  </a:cubicBezTo>
                  <a:lnTo>
                    <a:pt x="116562" y="51969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 rot="540000">
              <a:off x="4112416" y="2873504"/>
              <a:ext cx="190987" cy="179840"/>
            </a:xfrm>
            <a:custGeom>
              <a:avLst/>
              <a:gdLst>
                <a:gd name="connsiteX0" fmla="*/ 149412 w 292656"/>
                <a:gd name="connsiteY0" fmla="*/ 94275 h 278334"/>
                <a:gd name="connsiteX1" fmla="*/ 97275 w 292656"/>
                <a:gd name="connsiteY1" fmla="*/ 146412 h 278334"/>
                <a:gd name="connsiteX2" fmla="*/ 149412 w 292656"/>
                <a:gd name="connsiteY2" fmla="*/ 198549 h 278334"/>
                <a:gd name="connsiteX3" fmla="*/ 201549 w 292656"/>
                <a:gd name="connsiteY3" fmla="*/ 146412 h 278334"/>
                <a:gd name="connsiteX4" fmla="*/ 149412 w 292656"/>
                <a:gd name="connsiteY4" fmla="*/ 94275 h 278334"/>
                <a:gd name="connsiteX5" fmla="*/ 116562 w 292656"/>
                <a:gd name="connsiteY5" fmla="*/ 0 h 278334"/>
                <a:gd name="connsiteX6" fmla="*/ 176093 w 292656"/>
                <a:gd name="connsiteY6" fmla="*/ 0 h 278334"/>
                <a:gd name="connsiteX7" fmla="*/ 176093 w 292656"/>
                <a:gd name="connsiteY7" fmla="*/ 51968 h 278334"/>
                <a:gd name="connsiteX8" fmla="*/ 185876 w 292656"/>
                <a:gd name="connsiteY8" fmla="*/ 53943 h 278334"/>
                <a:gd name="connsiteX9" fmla="*/ 218170 w 292656"/>
                <a:gd name="connsiteY9" fmla="*/ 75717 h 278334"/>
                <a:gd name="connsiteX10" fmla="*/ 225820 w 292656"/>
                <a:gd name="connsiteY10" fmla="*/ 87063 h 278334"/>
                <a:gd name="connsiteX11" fmla="*/ 274260 w 292656"/>
                <a:gd name="connsiteY11" fmla="*/ 71323 h 278334"/>
                <a:gd name="connsiteX12" fmla="*/ 292656 w 292656"/>
                <a:gd name="connsiteY12" fmla="*/ 127940 h 278334"/>
                <a:gd name="connsiteX13" fmla="*/ 246965 w 292656"/>
                <a:gd name="connsiteY13" fmla="*/ 142787 h 278334"/>
                <a:gd name="connsiteX14" fmla="*/ 247928 w 292656"/>
                <a:gd name="connsiteY14" fmla="*/ 147559 h 278334"/>
                <a:gd name="connsiteX15" fmla="*/ 239944 w 292656"/>
                <a:gd name="connsiteY15" fmla="*/ 187106 h 278334"/>
                <a:gd name="connsiteX16" fmla="*/ 227602 w 292656"/>
                <a:gd name="connsiteY16" fmla="*/ 205411 h 278334"/>
                <a:gd name="connsiteX17" fmla="*/ 255161 w 292656"/>
                <a:gd name="connsiteY17" fmla="*/ 243342 h 278334"/>
                <a:gd name="connsiteX18" fmla="*/ 206999 w 292656"/>
                <a:gd name="connsiteY18" fmla="*/ 278334 h 278334"/>
                <a:gd name="connsiteX19" fmla="*/ 180753 w 292656"/>
                <a:gd name="connsiteY19" fmla="*/ 242209 h 278334"/>
                <a:gd name="connsiteX20" fmla="*/ 146328 w 292656"/>
                <a:gd name="connsiteY20" fmla="*/ 249159 h 278334"/>
                <a:gd name="connsiteX21" fmla="*/ 111904 w 292656"/>
                <a:gd name="connsiteY21" fmla="*/ 242209 h 278334"/>
                <a:gd name="connsiteX22" fmla="*/ 85658 w 292656"/>
                <a:gd name="connsiteY22" fmla="*/ 278334 h 278334"/>
                <a:gd name="connsiteX23" fmla="*/ 37496 w 292656"/>
                <a:gd name="connsiteY23" fmla="*/ 243342 h 278334"/>
                <a:gd name="connsiteX24" fmla="*/ 65054 w 292656"/>
                <a:gd name="connsiteY24" fmla="*/ 205412 h 278334"/>
                <a:gd name="connsiteX25" fmla="*/ 52712 w 292656"/>
                <a:gd name="connsiteY25" fmla="*/ 187106 h 278334"/>
                <a:gd name="connsiteX26" fmla="*/ 44728 w 292656"/>
                <a:gd name="connsiteY26" fmla="*/ 147559 h 278334"/>
                <a:gd name="connsiteX27" fmla="*/ 45691 w 292656"/>
                <a:gd name="connsiteY27" fmla="*/ 142787 h 278334"/>
                <a:gd name="connsiteX28" fmla="*/ 0 w 292656"/>
                <a:gd name="connsiteY28" fmla="*/ 127940 h 278334"/>
                <a:gd name="connsiteX29" fmla="*/ 18396 w 292656"/>
                <a:gd name="connsiteY29" fmla="*/ 71323 h 278334"/>
                <a:gd name="connsiteX30" fmla="*/ 66836 w 292656"/>
                <a:gd name="connsiteY30" fmla="*/ 87063 h 278334"/>
                <a:gd name="connsiteX31" fmla="*/ 74486 w 292656"/>
                <a:gd name="connsiteY31" fmla="*/ 75717 h 278334"/>
                <a:gd name="connsiteX32" fmla="*/ 106781 w 292656"/>
                <a:gd name="connsiteY32" fmla="*/ 53943 h 278334"/>
                <a:gd name="connsiteX33" fmla="*/ 116562 w 292656"/>
                <a:gd name="connsiteY33" fmla="*/ 51969 h 27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656" h="278334">
                  <a:moveTo>
                    <a:pt x="149412" y="94275"/>
                  </a:moveTo>
                  <a:cubicBezTo>
                    <a:pt x="120618" y="94275"/>
                    <a:pt x="97275" y="117618"/>
                    <a:pt x="97275" y="146412"/>
                  </a:cubicBezTo>
                  <a:cubicBezTo>
                    <a:pt x="97275" y="175206"/>
                    <a:pt x="120618" y="198549"/>
                    <a:pt x="149412" y="198549"/>
                  </a:cubicBezTo>
                  <a:cubicBezTo>
                    <a:pt x="178206" y="198549"/>
                    <a:pt x="201549" y="175206"/>
                    <a:pt x="201549" y="146412"/>
                  </a:cubicBezTo>
                  <a:cubicBezTo>
                    <a:pt x="201549" y="117618"/>
                    <a:pt x="178206" y="94275"/>
                    <a:pt x="149412" y="94275"/>
                  </a:cubicBezTo>
                  <a:close/>
                  <a:moveTo>
                    <a:pt x="116562" y="0"/>
                  </a:moveTo>
                  <a:lnTo>
                    <a:pt x="176093" y="0"/>
                  </a:lnTo>
                  <a:lnTo>
                    <a:pt x="176093" y="51968"/>
                  </a:lnTo>
                  <a:lnTo>
                    <a:pt x="185876" y="53943"/>
                  </a:lnTo>
                  <a:cubicBezTo>
                    <a:pt x="198031" y="59085"/>
                    <a:pt x="208977" y="66524"/>
                    <a:pt x="218170" y="75717"/>
                  </a:cubicBezTo>
                  <a:lnTo>
                    <a:pt x="225820" y="87063"/>
                  </a:lnTo>
                  <a:lnTo>
                    <a:pt x="274260" y="71323"/>
                  </a:lnTo>
                  <a:lnTo>
                    <a:pt x="292656" y="127940"/>
                  </a:lnTo>
                  <a:lnTo>
                    <a:pt x="246965" y="142787"/>
                  </a:lnTo>
                  <a:lnTo>
                    <a:pt x="247928" y="147559"/>
                  </a:lnTo>
                  <a:cubicBezTo>
                    <a:pt x="247928" y="161587"/>
                    <a:pt x="245085" y="174951"/>
                    <a:pt x="239944" y="187106"/>
                  </a:cubicBezTo>
                  <a:lnTo>
                    <a:pt x="227602" y="205411"/>
                  </a:lnTo>
                  <a:lnTo>
                    <a:pt x="255161" y="243342"/>
                  </a:lnTo>
                  <a:lnTo>
                    <a:pt x="206999" y="278334"/>
                  </a:lnTo>
                  <a:lnTo>
                    <a:pt x="180753" y="242209"/>
                  </a:lnTo>
                  <a:lnTo>
                    <a:pt x="146328" y="249159"/>
                  </a:lnTo>
                  <a:lnTo>
                    <a:pt x="111904" y="242209"/>
                  </a:lnTo>
                  <a:lnTo>
                    <a:pt x="85658" y="278334"/>
                  </a:lnTo>
                  <a:lnTo>
                    <a:pt x="37496" y="243342"/>
                  </a:lnTo>
                  <a:lnTo>
                    <a:pt x="65054" y="205412"/>
                  </a:lnTo>
                  <a:lnTo>
                    <a:pt x="52712" y="187106"/>
                  </a:lnTo>
                  <a:cubicBezTo>
                    <a:pt x="47571" y="174951"/>
                    <a:pt x="44728" y="161587"/>
                    <a:pt x="44728" y="147559"/>
                  </a:cubicBezTo>
                  <a:lnTo>
                    <a:pt x="45691" y="142787"/>
                  </a:lnTo>
                  <a:lnTo>
                    <a:pt x="0" y="127940"/>
                  </a:lnTo>
                  <a:lnTo>
                    <a:pt x="18396" y="71323"/>
                  </a:lnTo>
                  <a:lnTo>
                    <a:pt x="66836" y="87063"/>
                  </a:lnTo>
                  <a:lnTo>
                    <a:pt x="74486" y="75717"/>
                  </a:lnTo>
                  <a:cubicBezTo>
                    <a:pt x="83679" y="66524"/>
                    <a:pt x="94625" y="59085"/>
                    <a:pt x="106781" y="53943"/>
                  </a:cubicBezTo>
                  <a:lnTo>
                    <a:pt x="116562" y="51969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73" name="任意多边形 72"/>
            <p:cNvSpPr/>
            <p:nvPr/>
          </p:nvSpPr>
          <p:spPr>
            <a:xfrm rot="20304764">
              <a:off x="1762307" y="3415625"/>
              <a:ext cx="173624" cy="163492"/>
            </a:xfrm>
            <a:custGeom>
              <a:avLst/>
              <a:gdLst>
                <a:gd name="connsiteX0" fmla="*/ 149412 w 292656"/>
                <a:gd name="connsiteY0" fmla="*/ 94275 h 278334"/>
                <a:gd name="connsiteX1" fmla="*/ 97275 w 292656"/>
                <a:gd name="connsiteY1" fmla="*/ 146412 h 278334"/>
                <a:gd name="connsiteX2" fmla="*/ 149412 w 292656"/>
                <a:gd name="connsiteY2" fmla="*/ 198549 h 278334"/>
                <a:gd name="connsiteX3" fmla="*/ 201549 w 292656"/>
                <a:gd name="connsiteY3" fmla="*/ 146412 h 278334"/>
                <a:gd name="connsiteX4" fmla="*/ 149412 w 292656"/>
                <a:gd name="connsiteY4" fmla="*/ 94275 h 278334"/>
                <a:gd name="connsiteX5" fmla="*/ 116562 w 292656"/>
                <a:gd name="connsiteY5" fmla="*/ 0 h 278334"/>
                <a:gd name="connsiteX6" fmla="*/ 176093 w 292656"/>
                <a:gd name="connsiteY6" fmla="*/ 0 h 278334"/>
                <a:gd name="connsiteX7" fmla="*/ 176093 w 292656"/>
                <a:gd name="connsiteY7" fmla="*/ 51968 h 278334"/>
                <a:gd name="connsiteX8" fmla="*/ 185876 w 292656"/>
                <a:gd name="connsiteY8" fmla="*/ 53943 h 278334"/>
                <a:gd name="connsiteX9" fmla="*/ 218170 w 292656"/>
                <a:gd name="connsiteY9" fmla="*/ 75717 h 278334"/>
                <a:gd name="connsiteX10" fmla="*/ 225820 w 292656"/>
                <a:gd name="connsiteY10" fmla="*/ 87063 h 278334"/>
                <a:gd name="connsiteX11" fmla="*/ 274260 w 292656"/>
                <a:gd name="connsiteY11" fmla="*/ 71323 h 278334"/>
                <a:gd name="connsiteX12" fmla="*/ 292656 w 292656"/>
                <a:gd name="connsiteY12" fmla="*/ 127940 h 278334"/>
                <a:gd name="connsiteX13" fmla="*/ 246965 w 292656"/>
                <a:gd name="connsiteY13" fmla="*/ 142787 h 278334"/>
                <a:gd name="connsiteX14" fmla="*/ 247928 w 292656"/>
                <a:gd name="connsiteY14" fmla="*/ 147559 h 278334"/>
                <a:gd name="connsiteX15" fmla="*/ 239944 w 292656"/>
                <a:gd name="connsiteY15" fmla="*/ 187106 h 278334"/>
                <a:gd name="connsiteX16" fmla="*/ 227602 w 292656"/>
                <a:gd name="connsiteY16" fmla="*/ 205411 h 278334"/>
                <a:gd name="connsiteX17" fmla="*/ 255161 w 292656"/>
                <a:gd name="connsiteY17" fmla="*/ 243342 h 278334"/>
                <a:gd name="connsiteX18" fmla="*/ 206999 w 292656"/>
                <a:gd name="connsiteY18" fmla="*/ 278334 h 278334"/>
                <a:gd name="connsiteX19" fmla="*/ 180753 w 292656"/>
                <a:gd name="connsiteY19" fmla="*/ 242209 h 278334"/>
                <a:gd name="connsiteX20" fmla="*/ 146328 w 292656"/>
                <a:gd name="connsiteY20" fmla="*/ 249159 h 278334"/>
                <a:gd name="connsiteX21" fmla="*/ 111904 w 292656"/>
                <a:gd name="connsiteY21" fmla="*/ 242209 h 278334"/>
                <a:gd name="connsiteX22" fmla="*/ 85658 w 292656"/>
                <a:gd name="connsiteY22" fmla="*/ 278334 h 278334"/>
                <a:gd name="connsiteX23" fmla="*/ 37496 w 292656"/>
                <a:gd name="connsiteY23" fmla="*/ 243342 h 278334"/>
                <a:gd name="connsiteX24" fmla="*/ 65054 w 292656"/>
                <a:gd name="connsiteY24" fmla="*/ 205412 h 278334"/>
                <a:gd name="connsiteX25" fmla="*/ 52712 w 292656"/>
                <a:gd name="connsiteY25" fmla="*/ 187106 h 278334"/>
                <a:gd name="connsiteX26" fmla="*/ 44728 w 292656"/>
                <a:gd name="connsiteY26" fmla="*/ 147559 h 278334"/>
                <a:gd name="connsiteX27" fmla="*/ 45691 w 292656"/>
                <a:gd name="connsiteY27" fmla="*/ 142787 h 278334"/>
                <a:gd name="connsiteX28" fmla="*/ 0 w 292656"/>
                <a:gd name="connsiteY28" fmla="*/ 127940 h 278334"/>
                <a:gd name="connsiteX29" fmla="*/ 18396 w 292656"/>
                <a:gd name="connsiteY29" fmla="*/ 71323 h 278334"/>
                <a:gd name="connsiteX30" fmla="*/ 66836 w 292656"/>
                <a:gd name="connsiteY30" fmla="*/ 87063 h 278334"/>
                <a:gd name="connsiteX31" fmla="*/ 74486 w 292656"/>
                <a:gd name="connsiteY31" fmla="*/ 75717 h 278334"/>
                <a:gd name="connsiteX32" fmla="*/ 106781 w 292656"/>
                <a:gd name="connsiteY32" fmla="*/ 53943 h 278334"/>
                <a:gd name="connsiteX33" fmla="*/ 116562 w 292656"/>
                <a:gd name="connsiteY33" fmla="*/ 51969 h 27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656" h="278334">
                  <a:moveTo>
                    <a:pt x="149412" y="94275"/>
                  </a:moveTo>
                  <a:cubicBezTo>
                    <a:pt x="120618" y="94275"/>
                    <a:pt x="97275" y="117618"/>
                    <a:pt x="97275" y="146412"/>
                  </a:cubicBezTo>
                  <a:cubicBezTo>
                    <a:pt x="97275" y="175206"/>
                    <a:pt x="120618" y="198549"/>
                    <a:pt x="149412" y="198549"/>
                  </a:cubicBezTo>
                  <a:cubicBezTo>
                    <a:pt x="178206" y="198549"/>
                    <a:pt x="201549" y="175206"/>
                    <a:pt x="201549" y="146412"/>
                  </a:cubicBezTo>
                  <a:cubicBezTo>
                    <a:pt x="201549" y="117618"/>
                    <a:pt x="178206" y="94275"/>
                    <a:pt x="149412" y="94275"/>
                  </a:cubicBezTo>
                  <a:close/>
                  <a:moveTo>
                    <a:pt x="116562" y="0"/>
                  </a:moveTo>
                  <a:lnTo>
                    <a:pt x="176093" y="0"/>
                  </a:lnTo>
                  <a:lnTo>
                    <a:pt x="176093" y="51968"/>
                  </a:lnTo>
                  <a:lnTo>
                    <a:pt x="185876" y="53943"/>
                  </a:lnTo>
                  <a:cubicBezTo>
                    <a:pt x="198031" y="59085"/>
                    <a:pt x="208977" y="66524"/>
                    <a:pt x="218170" y="75717"/>
                  </a:cubicBezTo>
                  <a:lnTo>
                    <a:pt x="225820" y="87063"/>
                  </a:lnTo>
                  <a:lnTo>
                    <a:pt x="274260" y="71323"/>
                  </a:lnTo>
                  <a:lnTo>
                    <a:pt x="292656" y="127940"/>
                  </a:lnTo>
                  <a:lnTo>
                    <a:pt x="246965" y="142787"/>
                  </a:lnTo>
                  <a:lnTo>
                    <a:pt x="247928" y="147559"/>
                  </a:lnTo>
                  <a:cubicBezTo>
                    <a:pt x="247928" y="161587"/>
                    <a:pt x="245085" y="174951"/>
                    <a:pt x="239944" y="187106"/>
                  </a:cubicBezTo>
                  <a:lnTo>
                    <a:pt x="227602" y="205411"/>
                  </a:lnTo>
                  <a:lnTo>
                    <a:pt x="255161" y="243342"/>
                  </a:lnTo>
                  <a:lnTo>
                    <a:pt x="206999" y="278334"/>
                  </a:lnTo>
                  <a:lnTo>
                    <a:pt x="180753" y="242209"/>
                  </a:lnTo>
                  <a:lnTo>
                    <a:pt x="146328" y="249159"/>
                  </a:lnTo>
                  <a:lnTo>
                    <a:pt x="111904" y="242209"/>
                  </a:lnTo>
                  <a:lnTo>
                    <a:pt x="85658" y="278334"/>
                  </a:lnTo>
                  <a:lnTo>
                    <a:pt x="37496" y="243342"/>
                  </a:lnTo>
                  <a:lnTo>
                    <a:pt x="65054" y="205412"/>
                  </a:lnTo>
                  <a:lnTo>
                    <a:pt x="52712" y="187106"/>
                  </a:lnTo>
                  <a:cubicBezTo>
                    <a:pt x="47571" y="174951"/>
                    <a:pt x="44728" y="161587"/>
                    <a:pt x="44728" y="147559"/>
                  </a:cubicBezTo>
                  <a:lnTo>
                    <a:pt x="45691" y="142787"/>
                  </a:lnTo>
                  <a:lnTo>
                    <a:pt x="0" y="127940"/>
                  </a:lnTo>
                  <a:lnTo>
                    <a:pt x="18396" y="71323"/>
                  </a:lnTo>
                  <a:lnTo>
                    <a:pt x="66836" y="87063"/>
                  </a:lnTo>
                  <a:lnTo>
                    <a:pt x="74486" y="75717"/>
                  </a:lnTo>
                  <a:cubicBezTo>
                    <a:pt x="83679" y="66524"/>
                    <a:pt x="94625" y="59085"/>
                    <a:pt x="106781" y="53943"/>
                  </a:cubicBezTo>
                  <a:lnTo>
                    <a:pt x="116562" y="51969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74" name="任意多边形 73"/>
            <p:cNvSpPr/>
            <p:nvPr/>
          </p:nvSpPr>
          <p:spPr>
            <a:xfrm rot="19776369">
              <a:off x="3402769" y="4073929"/>
              <a:ext cx="231093" cy="217607"/>
            </a:xfrm>
            <a:custGeom>
              <a:avLst/>
              <a:gdLst>
                <a:gd name="connsiteX0" fmla="*/ 149412 w 292656"/>
                <a:gd name="connsiteY0" fmla="*/ 94275 h 278334"/>
                <a:gd name="connsiteX1" fmla="*/ 97275 w 292656"/>
                <a:gd name="connsiteY1" fmla="*/ 146412 h 278334"/>
                <a:gd name="connsiteX2" fmla="*/ 149412 w 292656"/>
                <a:gd name="connsiteY2" fmla="*/ 198549 h 278334"/>
                <a:gd name="connsiteX3" fmla="*/ 201549 w 292656"/>
                <a:gd name="connsiteY3" fmla="*/ 146412 h 278334"/>
                <a:gd name="connsiteX4" fmla="*/ 149412 w 292656"/>
                <a:gd name="connsiteY4" fmla="*/ 94275 h 278334"/>
                <a:gd name="connsiteX5" fmla="*/ 116562 w 292656"/>
                <a:gd name="connsiteY5" fmla="*/ 0 h 278334"/>
                <a:gd name="connsiteX6" fmla="*/ 176093 w 292656"/>
                <a:gd name="connsiteY6" fmla="*/ 0 h 278334"/>
                <a:gd name="connsiteX7" fmla="*/ 176093 w 292656"/>
                <a:gd name="connsiteY7" fmla="*/ 51968 h 278334"/>
                <a:gd name="connsiteX8" fmla="*/ 185876 w 292656"/>
                <a:gd name="connsiteY8" fmla="*/ 53943 h 278334"/>
                <a:gd name="connsiteX9" fmla="*/ 218170 w 292656"/>
                <a:gd name="connsiteY9" fmla="*/ 75717 h 278334"/>
                <a:gd name="connsiteX10" fmla="*/ 225820 w 292656"/>
                <a:gd name="connsiteY10" fmla="*/ 87063 h 278334"/>
                <a:gd name="connsiteX11" fmla="*/ 274260 w 292656"/>
                <a:gd name="connsiteY11" fmla="*/ 71323 h 278334"/>
                <a:gd name="connsiteX12" fmla="*/ 292656 w 292656"/>
                <a:gd name="connsiteY12" fmla="*/ 127940 h 278334"/>
                <a:gd name="connsiteX13" fmla="*/ 246965 w 292656"/>
                <a:gd name="connsiteY13" fmla="*/ 142787 h 278334"/>
                <a:gd name="connsiteX14" fmla="*/ 247928 w 292656"/>
                <a:gd name="connsiteY14" fmla="*/ 147559 h 278334"/>
                <a:gd name="connsiteX15" fmla="*/ 239944 w 292656"/>
                <a:gd name="connsiteY15" fmla="*/ 187106 h 278334"/>
                <a:gd name="connsiteX16" fmla="*/ 227602 w 292656"/>
                <a:gd name="connsiteY16" fmla="*/ 205411 h 278334"/>
                <a:gd name="connsiteX17" fmla="*/ 255161 w 292656"/>
                <a:gd name="connsiteY17" fmla="*/ 243342 h 278334"/>
                <a:gd name="connsiteX18" fmla="*/ 206999 w 292656"/>
                <a:gd name="connsiteY18" fmla="*/ 278334 h 278334"/>
                <a:gd name="connsiteX19" fmla="*/ 180753 w 292656"/>
                <a:gd name="connsiteY19" fmla="*/ 242209 h 278334"/>
                <a:gd name="connsiteX20" fmla="*/ 146328 w 292656"/>
                <a:gd name="connsiteY20" fmla="*/ 249159 h 278334"/>
                <a:gd name="connsiteX21" fmla="*/ 111904 w 292656"/>
                <a:gd name="connsiteY21" fmla="*/ 242209 h 278334"/>
                <a:gd name="connsiteX22" fmla="*/ 85658 w 292656"/>
                <a:gd name="connsiteY22" fmla="*/ 278334 h 278334"/>
                <a:gd name="connsiteX23" fmla="*/ 37496 w 292656"/>
                <a:gd name="connsiteY23" fmla="*/ 243342 h 278334"/>
                <a:gd name="connsiteX24" fmla="*/ 65054 w 292656"/>
                <a:gd name="connsiteY24" fmla="*/ 205412 h 278334"/>
                <a:gd name="connsiteX25" fmla="*/ 52712 w 292656"/>
                <a:gd name="connsiteY25" fmla="*/ 187106 h 278334"/>
                <a:gd name="connsiteX26" fmla="*/ 44728 w 292656"/>
                <a:gd name="connsiteY26" fmla="*/ 147559 h 278334"/>
                <a:gd name="connsiteX27" fmla="*/ 45691 w 292656"/>
                <a:gd name="connsiteY27" fmla="*/ 142787 h 278334"/>
                <a:gd name="connsiteX28" fmla="*/ 0 w 292656"/>
                <a:gd name="connsiteY28" fmla="*/ 127940 h 278334"/>
                <a:gd name="connsiteX29" fmla="*/ 18396 w 292656"/>
                <a:gd name="connsiteY29" fmla="*/ 71323 h 278334"/>
                <a:gd name="connsiteX30" fmla="*/ 66836 w 292656"/>
                <a:gd name="connsiteY30" fmla="*/ 87063 h 278334"/>
                <a:gd name="connsiteX31" fmla="*/ 74486 w 292656"/>
                <a:gd name="connsiteY31" fmla="*/ 75717 h 278334"/>
                <a:gd name="connsiteX32" fmla="*/ 106781 w 292656"/>
                <a:gd name="connsiteY32" fmla="*/ 53943 h 278334"/>
                <a:gd name="connsiteX33" fmla="*/ 116562 w 292656"/>
                <a:gd name="connsiteY33" fmla="*/ 51969 h 27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656" h="278334">
                  <a:moveTo>
                    <a:pt x="149412" y="94275"/>
                  </a:moveTo>
                  <a:cubicBezTo>
                    <a:pt x="120618" y="94275"/>
                    <a:pt x="97275" y="117618"/>
                    <a:pt x="97275" y="146412"/>
                  </a:cubicBezTo>
                  <a:cubicBezTo>
                    <a:pt x="97275" y="175206"/>
                    <a:pt x="120618" y="198549"/>
                    <a:pt x="149412" y="198549"/>
                  </a:cubicBezTo>
                  <a:cubicBezTo>
                    <a:pt x="178206" y="198549"/>
                    <a:pt x="201549" y="175206"/>
                    <a:pt x="201549" y="146412"/>
                  </a:cubicBezTo>
                  <a:cubicBezTo>
                    <a:pt x="201549" y="117618"/>
                    <a:pt x="178206" y="94275"/>
                    <a:pt x="149412" y="94275"/>
                  </a:cubicBezTo>
                  <a:close/>
                  <a:moveTo>
                    <a:pt x="116562" y="0"/>
                  </a:moveTo>
                  <a:lnTo>
                    <a:pt x="176093" y="0"/>
                  </a:lnTo>
                  <a:lnTo>
                    <a:pt x="176093" y="51968"/>
                  </a:lnTo>
                  <a:lnTo>
                    <a:pt x="185876" y="53943"/>
                  </a:lnTo>
                  <a:cubicBezTo>
                    <a:pt x="198031" y="59085"/>
                    <a:pt x="208977" y="66524"/>
                    <a:pt x="218170" y="75717"/>
                  </a:cubicBezTo>
                  <a:lnTo>
                    <a:pt x="225820" y="87063"/>
                  </a:lnTo>
                  <a:lnTo>
                    <a:pt x="274260" y="71323"/>
                  </a:lnTo>
                  <a:lnTo>
                    <a:pt x="292656" y="127940"/>
                  </a:lnTo>
                  <a:lnTo>
                    <a:pt x="246965" y="142787"/>
                  </a:lnTo>
                  <a:lnTo>
                    <a:pt x="247928" y="147559"/>
                  </a:lnTo>
                  <a:cubicBezTo>
                    <a:pt x="247928" y="161587"/>
                    <a:pt x="245085" y="174951"/>
                    <a:pt x="239944" y="187106"/>
                  </a:cubicBezTo>
                  <a:lnTo>
                    <a:pt x="227602" y="205411"/>
                  </a:lnTo>
                  <a:lnTo>
                    <a:pt x="255161" y="243342"/>
                  </a:lnTo>
                  <a:lnTo>
                    <a:pt x="206999" y="278334"/>
                  </a:lnTo>
                  <a:lnTo>
                    <a:pt x="180753" y="242209"/>
                  </a:lnTo>
                  <a:lnTo>
                    <a:pt x="146328" y="249159"/>
                  </a:lnTo>
                  <a:lnTo>
                    <a:pt x="111904" y="242209"/>
                  </a:lnTo>
                  <a:lnTo>
                    <a:pt x="85658" y="278334"/>
                  </a:lnTo>
                  <a:lnTo>
                    <a:pt x="37496" y="243342"/>
                  </a:lnTo>
                  <a:lnTo>
                    <a:pt x="65054" y="205412"/>
                  </a:lnTo>
                  <a:lnTo>
                    <a:pt x="52712" y="187106"/>
                  </a:lnTo>
                  <a:cubicBezTo>
                    <a:pt x="47571" y="174951"/>
                    <a:pt x="44728" y="161587"/>
                    <a:pt x="44728" y="147559"/>
                  </a:cubicBezTo>
                  <a:lnTo>
                    <a:pt x="45691" y="142787"/>
                  </a:lnTo>
                  <a:lnTo>
                    <a:pt x="0" y="127940"/>
                  </a:lnTo>
                  <a:lnTo>
                    <a:pt x="18396" y="71323"/>
                  </a:lnTo>
                  <a:lnTo>
                    <a:pt x="66836" y="87063"/>
                  </a:lnTo>
                  <a:lnTo>
                    <a:pt x="74486" y="75717"/>
                  </a:lnTo>
                  <a:cubicBezTo>
                    <a:pt x="83679" y="66524"/>
                    <a:pt x="94625" y="59085"/>
                    <a:pt x="106781" y="53943"/>
                  </a:cubicBezTo>
                  <a:lnTo>
                    <a:pt x="116562" y="51969"/>
                  </a:lnTo>
                  <a:close/>
                </a:path>
              </a:pathLst>
            </a:custGeom>
            <a:solidFill>
              <a:srgbClr val="9055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75" name="任意多边形 74"/>
            <p:cNvSpPr/>
            <p:nvPr/>
          </p:nvSpPr>
          <p:spPr>
            <a:xfrm rot="21147409">
              <a:off x="2309340" y="4136057"/>
              <a:ext cx="190987" cy="179840"/>
            </a:xfrm>
            <a:custGeom>
              <a:avLst/>
              <a:gdLst>
                <a:gd name="connsiteX0" fmla="*/ 149412 w 292656"/>
                <a:gd name="connsiteY0" fmla="*/ 94275 h 278334"/>
                <a:gd name="connsiteX1" fmla="*/ 97275 w 292656"/>
                <a:gd name="connsiteY1" fmla="*/ 146412 h 278334"/>
                <a:gd name="connsiteX2" fmla="*/ 149412 w 292656"/>
                <a:gd name="connsiteY2" fmla="*/ 198549 h 278334"/>
                <a:gd name="connsiteX3" fmla="*/ 201549 w 292656"/>
                <a:gd name="connsiteY3" fmla="*/ 146412 h 278334"/>
                <a:gd name="connsiteX4" fmla="*/ 149412 w 292656"/>
                <a:gd name="connsiteY4" fmla="*/ 94275 h 278334"/>
                <a:gd name="connsiteX5" fmla="*/ 116562 w 292656"/>
                <a:gd name="connsiteY5" fmla="*/ 0 h 278334"/>
                <a:gd name="connsiteX6" fmla="*/ 176093 w 292656"/>
                <a:gd name="connsiteY6" fmla="*/ 0 h 278334"/>
                <a:gd name="connsiteX7" fmla="*/ 176093 w 292656"/>
                <a:gd name="connsiteY7" fmla="*/ 51968 h 278334"/>
                <a:gd name="connsiteX8" fmla="*/ 185876 w 292656"/>
                <a:gd name="connsiteY8" fmla="*/ 53943 h 278334"/>
                <a:gd name="connsiteX9" fmla="*/ 218170 w 292656"/>
                <a:gd name="connsiteY9" fmla="*/ 75717 h 278334"/>
                <a:gd name="connsiteX10" fmla="*/ 225820 w 292656"/>
                <a:gd name="connsiteY10" fmla="*/ 87063 h 278334"/>
                <a:gd name="connsiteX11" fmla="*/ 274260 w 292656"/>
                <a:gd name="connsiteY11" fmla="*/ 71323 h 278334"/>
                <a:gd name="connsiteX12" fmla="*/ 292656 w 292656"/>
                <a:gd name="connsiteY12" fmla="*/ 127940 h 278334"/>
                <a:gd name="connsiteX13" fmla="*/ 246965 w 292656"/>
                <a:gd name="connsiteY13" fmla="*/ 142787 h 278334"/>
                <a:gd name="connsiteX14" fmla="*/ 247928 w 292656"/>
                <a:gd name="connsiteY14" fmla="*/ 147559 h 278334"/>
                <a:gd name="connsiteX15" fmla="*/ 239944 w 292656"/>
                <a:gd name="connsiteY15" fmla="*/ 187106 h 278334"/>
                <a:gd name="connsiteX16" fmla="*/ 227602 w 292656"/>
                <a:gd name="connsiteY16" fmla="*/ 205411 h 278334"/>
                <a:gd name="connsiteX17" fmla="*/ 255161 w 292656"/>
                <a:gd name="connsiteY17" fmla="*/ 243342 h 278334"/>
                <a:gd name="connsiteX18" fmla="*/ 206999 w 292656"/>
                <a:gd name="connsiteY18" fmla="*/ 278334 h 278334"/>
                <a:gd name="connsiteX19" fmla="*/ 180753 w 292656"/>
                <a:gd name="connsiteY19" fmla="*/ 242209 h 278334"/>
                <a:gd name="connsiteX20" fmla="*/ 146328 w 292656"/>
                <a:gd name="connsiteY20" fmla="*/ 249159 h 278334"/>
                <a:gd name="connsiteX21" fmla="*/ 111904 w 292656"/>
                <a:gd name="connsiteY21" fmla="*/ 242209 h 278334"/>
                <a:gd name="connsiteX22" fmla="*/ 85658 w 292656"/>
                <a:gd name="connsiteY22" fmla="*/ 278334 h 278334"/>
                <a:gd name="connsiteX23" fmla="*/ 37496 w 292656"/>
                <a:gd name="connsiteY23" fmla="*/ 243342 h 278334"/>
                <a:gd name="connsiteX24" fmla="*/ 65054 w 292656"/>
                <a:gd name="connsiteY24" fmla="*/ 205412 h 278334"/>
                <a:gd name="connsiteX25" fmla="*/ 52712 w 292656"/>
                <a:gd name="connsiteY25" fmla="*/ 187106 h 278334"/>
                <a:gd name="connsiteX26" fmla="*/ 44728 w 292656"/>
                <a:gd name="connsiteY26" fmla="*/ 147559 h 278334"/>
                <a:gd name="connsiteX27" fmla="*/ 45691 w 292656"/>
                <a:gd name="connsiteY27" fmla="*/ 142787 h 278334"/>
                <a:gd name="connsiteX28" fmla="*/ 0 w 292656"/>
                <a:gd name="connsiteY28" fmla="*/ 127940 h 278334"/>
                <a:gd name="connsiteX29" fmla="*/ 18396 w 292656"/>
                <a:gd name="connsiteY29" fmla="*/ 71323 h 278334"/>
                <a:gd name="connsiteX30" fmla="*/ 66836 w 292656"/>
                <a:gd name="connsiteY30" fmla="*/ 87063 h 278334"/>
                <a:gd name="connsiteX31" fmla="*/ 74486 w 292656"/>
                <a:gd name="connsiteY31" fmla="*/ 75717 h 278334"/>
                <a:gd name="connsiteX32" fmla="*/ 106781 w 292656"/>
                <a:gd name="connsiteY32" fmla="*/ 53943 h 278334"/>
                <a:gd name="connsiteX33" fmla="*/ 116562 w 292656"/>
                <a:gd name="connsiteY33" fmla="*/ 51969 h 27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2656" h="278334">
                  <a:moveTo>
                    <a:pt x="149412" y="94275"/>
                  </a:moveTo>
                  <a:cubicBezTo>
                    <a:pt x="120618" y="94275"/>
                    <a:pt x="97275" y="117618"/>
                    <a:pt x="97275" y="146412"/>
                  </a:cubicBezTo>
                  <a:cubicBezTo>
                    <a:pt x="97275" y="175206"/>
                    <a:pt x="120618" y="198549"/>
                    <a:pt x="149412" y="198549"/>
                  </a:cubicBezTo>
                  <a:cubicBezTo>
                    <a:pt x="178206" y="198549"/>
                    <a:pt x="201549" y="175206"/>
                    <a:pt x="201549" y="146412"/>
                  </a:cubicBezTo>
                  <a:cubicBezTo>
                    <a:pt x="201549" y="117618"/>
                    <a:pt x="178206" y="94275"/>
                    <a:pt x="149412" y="94275"/>
                  </a:cubicBezTo>
                  <a:close/>
                  <a:moveTo>
                    <a:pt x="116562" y="0"/>
                  </a:moveTo>
                  <a:lnTo>
                    <a:pt x="176093" y="0"/>
                  </a:lnTo>
                  <a:lnTo>
                    <a:pt x="176093" y="51968"/>
                  </a:lnTo>
                  <a:lnTo>
                    <a:pt x="185876" y="53943"/>
                  </a:lnTo>
                  <a:cubicBezTo>
                    <a:pt x="198031" y="59085"/>
                    <a:pt x="208977" y="66524"/>
                    <a:pt x="218170" y="75717"/>
                  </a:cubicBezTo>
                  <a:lnTo>
                    <a:pt x="225820" y="87063"/>
                  </a:lnTo>
                  <a:lnTo>
                    <a:pt x="274260" y="71323"/>
                  </a:lnTo>
                  <a:lnTo>
                    <a:pt x="292656" y="127940"/>
                  </a:lnTo>
                  <a:lnTo>
                    <a:pt x="246965" y="142787"/>
                  </a:lnTo>
                  <a:lnTo>
                    <a:pt x="247928" y="147559"/>
                  </a:lnTo>
                  <a:cubicBezTo>
                    <a:pt x="247928" y="161587"/>
                    <a:pt x="245085" y="174951"/>
                    <a:pt x="239944" y="187106"/>
                  </a:cubicBezTo>
                  <a:lnTo>
                    <a:pt x="227602" y="205411"/>
                  </a:lnTo>
                  <a:lnTo>
                    <a:pt x="255161" y="243342"/>
                  </a:lnTo>
                  <a:lnTo>
                    <a:pt x="206999" y="278334"/>
                  </a:lnTo>
                  <a:lnTo>
                    <a:pt x="180753" y="242209"/>
                  </a:lnTo>
                  <a:lnTo>
                    <a:pt x="146328" y="249159"/>
                  </a:lnTo>
                  <a:lnTo>
                    <a:pt x="111904" y="242209"/>
                  </a:lnTo>
                  <a:lnTo>
                    <a:pt x="85658" y="278334"/>
                  </a:lnTo>
                  <a:lnTo>
                    <a:pt x="37496" y="243342"/>
                  </a:lnTo>
                  <a:lnTo>
                    <a:pt x="65054" y="205412"/>
                  </a:lnTo>
                  <a:lnTo>
                    <a:pt x="52712" y="187106"/>
                  </a:lnTo>
                  <a:cubicBezTo>
                    <a:pt x="47571" y="174951"/>
                    <a:pt x="44728" y="161587"/>
                    <a:pt x="44728" y="147559"/>
                  </a:cubicBezTo>
                  <a:lnTo>
                    <a:pt x="45691" y="142787"/>
                  </a:lnTo>
                  <a:lnTo>
                    <a:pt x="0" y="127940"/>
                  </a:lnTo>
                  <a:lnTo>
                    <a:pt x="18396" y="71323"/>
                  </a:lnTo>
                  <a:lnTo>
                    <a:pt x="66836" y="87063"/>
                  </a:lnTo>
                  <a:lnTo>
                    <a:pt x="74486" y="75717"/>
                  </a:lnTo>
                  <a:cubicBezTo>
                    <a:pt x="83679" y="66524"/>
                    <a:pt x="94625" y="59085"/>
                    <a:pt x="106781" y="53943"/>
                  </a:cubicBezTo>
                  <a:lnTo>
                    <a:pt x="116562" y="51969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76" name="任意多边形 75"/>
            <p:cNvSpPr/>
            <p:nvPr/>
          </p:nvSpPr>
          <p:spPr>
            <a:xfrm rot="21300000">
              <a:off x="3304050" y="2101340"/>
              <a:ext cx="487828" cy="498032"/>
            </a:xfrm>
            <a:custGeom>
              <a:avLst/>
              <a:gdLst>
                <a:gd name="connsiteX0" fmla="*/ 378421 w 770173"/>
                <a:gd name="connsiteY0" fmla="*/ 151612 h 786281"/>
                <a:gd name="connsiteX1" fmla="*/ 131764 w 770173"/>
                <a:gd name="connsiteY1" fmla="*/ 398268 h 786281"/>
                <a:gd name="connsiteX2" fmla="*/ 378421 w 770173"/>
                <a:gd name="connsiteY2" fmla="*/ 644925 h 786281"/>
                <a:gd name="connsiteX3" fmla="*/ 625078 w 770173"/>
                <a:gd name="connsiteY3" fmla="*/ 398268 h 786281"/>
                <a:gd name="connsiteX4" fmla="*/ 378421 w 770173"/>
                <a:gd name="connsiteY4" fmla="*/ 151612 h 786281"/>
                <a:gd name="connsiteX5" fmla="*/ 295853 w 770173"/>
                <a:gd name="connsiteY5" fmla="*/ 0 h 786281"/>
                <a:gd name="connsiteX6" fmla="*/ 474320 w 770173"/>
                <a:gd name="connsiteY6" fmla="*/ 0 h 786281"/>
                <a:gd name="connsiteX7" fmla="*/ 474320 w 770173"/>
                <a:gd name="connsiteY7" fmla="*/ 98921 h 786281"/>
                <a:gd name="connsiteX8" fmla="*/ 502920 w 770173"/>
                <a:gd name="connsiteY8" fmla="*/ 107799 h 786281"/>
                <a:gd name="connsiteX9" fmla="*/ 555523 w 770173"/>
                <a:gd name="connsiteY9" fmla="*/ 136351 h 786281"/>
                <a:gd name="connsiteX10" fmla="*/ 594990 w 770173"/>
                <a:gd name="connsiteY10" fmla="*/ 168914 h 786281"/>
                <a:gd name="connsiteX11" fmla="*/ 680939 w 770173"/>
                <a:gd name="connsiteY11" fmla="*/ 119292 h 786281"/>
                <a:gd name="connsiteX12" fmla="*/ 770173 w 770173"/>
                <a:gd name="connsiteY12" fmla="*/ 273849 h 786281"/>
                <a:gd name="connsiteX13" fmla="*/ 683620 w 770173"/>
                <a:gd name="connsiteY13" fmla="*/ 323819 h 786281"/>
                <a:gd name="connsiteX14" fmla="*/ 685766 w 770173"/>
                <a:gd name="connsiteY14" fmla="*/ 330730 h 786281"/>
                <a:gd name="connsiteX15" fmla="*/ 692057 w 770173"/>
                <a:gd name="connsiteY15" fmla="*/ 393141 h 786281"/>
                <a:gd name="connsiteX16" fmla="*/ 685766 w 770173"/>
                <a:gd name="connsiteY16" fmla="*/ 455551 h 786281"/>
                <a:gd name="connsiteX17" fmla="*/ 683620 w 770173"/>
                <a:gd name="connsiteY17" fmla="*/ 462462 h 786281"/>
                <a:gd name="connsiteX18" fmla="*/ 770173 w 770173"/>
                <a:gd name="connsiteY18" fmla="*/ 512433 h 786281"/>
                <a:gd name="connsiteX19" fmla="*/ 680939 w 770173"/>
                <a:gd name="connsiteY19" fmla="*/ 666990 h 786281"/>
                <a:gd name="connsiteX20" fmla="*/ 594990 w 770173"/>
                <a:gd name="connsiteY20" fmla="*/ 617367 h 786281"/>
                <a:gd name="connsiteX21" fmla="*/ 555523 w 770173"/>
                <a:gd name="connsiteY21" fmla="*/ 649930 h 786281"/>
                <a:gd name="connsiteX22" fmla="*/ 502920 w 770173"/>
                <a:gd name="connsiteY22" fmla="*/ 678482 h 786281"/>
                <a:gd name="connsiteX23" fmla="*/ 474320 w 770173"/>
                <a:gd name="connsiteY23" fmla="*/ 687360 h 786281"/>
                <a:gd name="connsiteX24" fmla="*/ 474320 w 770173"/>
                <a:gd name="connsiteY24" fmla="*/ 786281 h 786281"/>
                <a:gd name="connsiteX25" fmla="*/ 295853 w 770173"/>
                <a:gd name="connsiteY25" fmla="*/ 786281 h 786281"/>
                <a:gd name="connsiteX26" fmla="*/ 295853 w 770173"/>
                <a:gd name="connsiteY26" fmla="*/ 689041 h 786281"/>
                <a:gd name="connsiteX27" fmla="*/ 261839 w 770173"/>
                <a:gd name="connsiteY27" fmla="*/ 678482 h 786281"/>
                <a:gd name="connsiteX28" fmla="*/ 209236 w 770173"/>
                <a:gd name="connsiteY28" fmla="*/ 649930 h 786281"/>
                <a:gd name="connsiteX29" fmla="*/ 171997 w 770173"/>
                <a:gd name="connsiteY29" fmla="*/ 619205 h 786281"/>
                <a:gd name="connsiteX30" fmla="*/ 89233 w 770173"/>
                <a:gd name="connsiteY30" fmla="*/ 666990 h 786281"/>
                <a:gd name="connsiteX31" fmla="*/ 0 w 770173"/>
                <a:gd name="connsiteY31" fmla="*/ 512433 h 786281"/>
                <a:gd name="connsiteX32" fmla="*/ 81961 w 770173"/>
                <a:gd name="connsiteY32" fmla="*/ 465112 h 786281"/>
                <a:gd name="connsiteX33" fmla="*/ 78993 w 770173"/>
                <a:gd name="connsiteY33" fmla="*/ 455551 h 786281"/>
                <a:gd name="connsiteX34" fmla="*/ 72702 w 770173"/>
                <a:gd name="connsiteY34" fmla="*/ 393141 h 786281"/>
                <a:gd name="connsiteX35" fmla="*/ 78993 w 770173"/>
                <a:gd name="connsiteY35" fmla="*/ 330730 h 786281"/>
                <a:gd name="connsiteX36" fmla="*/ 81961 w 770173"/>
                <a:gd name="connsiteY36" fmla="*/ 321169 h 786281"/>
                <a:gd name="connsiteX37" fmla="*/ 0 w 770173"/>
                <a:gd name="connsiteY37" fmla="*/ 273849 h 786281"/>
                <a:gd name="connsiteX38" fmla="*/ 89233 w 770173"/>
                <a:gd name="connsiteY38" fmla="*/ 119292 h 786281"/>
                <a:gd name="connsiteX39" fmla="*/ 171997 w 770173"/>
                <a:gd name="connsiteY39" fmla="*/ 167076 h 786281"/>
                <a:gd name="connsiteX40" fmla="*/ 209236 w 770173"/>
                <a:gd name="connsiteY40" fmla="*/ 136351 h 786281"/>
                <a:gd name="connsiteX41" fmla="*/ 261839 w 770173"/>
                <a:gd name="connsiteY41" fmla="*/ 107799 h 786281"/>
                <a:gd name="connsiteX42" fmla="*/ 295853 w 770173"/>
                <a:gd name="connsiteY42" fmla="*/ 97241 h 7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70173" h="786281">
                  <a:moveTo>
                    <a:pt x="378421" y="151612"/>
                  </a:moveTo>
                  <a:cubicBezTo>
                    <a:pt x="242197" y="151612"/>
                    <a:pt x="131764" y="262044"/>
                    <a:pt x="131764" y="398268"/>
                  </a:cubicBezTo>
                  <a:cubicBezTo>
                    <a:pt x="131764" y="534493"/>
                    <a:pt x="242197" y="644925"/>
                    <a:pt x="378421" y="644925"/>
                  </a:cubicBezTo>
                  <a:cubicBezTo>
                    <a:pt x="514646" y="644925"/>
                    <a:pt x="625078" y="534493"/>
                    <a:pt x="625078" y="398268"/>
                  </a:cubicBezTo>
                  <a:cubicBezTo>
                    <a:pt x="625078" y="262044"/>
                    <a:pt x="514646" y="151612"/>
                    <a:pt x="378421" y="151612"/>
                  </a:cubicBezTo>
                  <a:close/>
                  <a:moveTo>
                    <a:pt x="295853" y="0"/>
                  </a:moveTo>
                  <a:lnTo>
                    <a:pt x="474320" y="0"/>
                  </a:lnTo>
                  <a:lnTo>
                    <a:pt x="474320" y="98921"/>
                  </a:lnTo>
                  <a:lnTo>
                    <a:pt x="502920" y="107799"/>
                  </a:lnTo>
                  <a:cubicBezTo>
                    <a:pt x="521445" y="115634"/>
                    <a:pt x="539048" y="125221"/>
                    <a:pt x="555523" y="136351"/>
                  </a:cubicBezTo>
                  <a:lnTo>
                    <a:pt x="594990" y="168914"/>
                  </a:lnTo>
                  <a:lnTo>
                    <a:pt x="680939" y="119292"/>
                  </a:lnTo>
                  <a:lnTo>
                    <a:pt x="770173" y="273849"/>
                  </a:lnTo>
                  <a:lnTo>
                    <a:pt x="683620" y="323819"/>
                  </a:lnTo>
                  <a:lnTo>
                    <a:pt x="685766" y="330730"/>
                  </a:lnTo>
                  <a:cubicBezTo>
                    <a:pt x="689891" y="350889"/>
                    <a:pt x="692057" y="371762"/>
                    <a:pt x="692057" y="393141"/>
                  </a:cubicBezTo>
                  <a:cubicBezTo>
                    <a:pt x="692057" y="414519"/>
                    <a:pt x="689891" y="435392"/>
                    <a:pt x="685766" y="455551"/>
                  </a:cubicBezTo>
                  <a:lnTo>
                    <a:pt x="683620" y="462462"/>
                  </a:lnTo>
                  <a:lnTo>
                    <a:pt x="770173" y="512433"/>
                  </a:lnTo>
                  <a:lnTo>
                    <a:pt x="680939" y="666990"/>
                  </a:lnTo>
                  <a:lnTo>
                    <a:pt x="594990" y="617367"/>
                  </a:lnTo>
                  <a:lnTo>
                    <a:pt x="555523" y="649930"/>
                  </a:lnTo>
                  <a:cubicBezTo>
                    <a:pt x="539048" y="661060"/>
                    <a:pt x="521445" y="670647"/>
                    <a:pt x="502920" y="678482"/>
                  </a:cubicBezTo>
                  <a:lnTo>
                    <a:pt x="474320" y="687360"/>
                  </a:lnTo>
                  <a:lnTo>
                    <a:pt x="474320" y="786281"/>
                  </a:lnTo>
                  <a:lnTo>
                    <a:pt x="295853" y="786281"/>
                  </a:lnTo>
                  <a:lnTo>
                    <a:pt x="295853" y="689041"/>
                  </a:lnTo>
                  <a:lnTo>
                    <a:pt x="261839" y="678482"/>
                  </a:lnTo>
                  <a:cubicBezTo>
                    <a:pt x="243314" y="670647"/>
                    <a:pt x="225711" y="661060"/>
                    <a:pt x="209236" y="649930"/>
                  </a:cubicBezTo>
                  <a:lnTo>
                    <a:pt x="171997" y="619205"/>
                  </a:lnTo>
                  <a:lnTo>
                    <a:pt x="89233" y="666990"/>
                  </a:lnTo>
                  <a:lnTo>
                    <a:pt x="0" y="512433"/>
                  </a:lnTo>
                  <a:lnTo>
                    <a:pt x="81961" y="465112"/>
                  </a:lnTo>
                  <a:lnTo>
                    <a:pt x="78993" y="455551"/>
                  </a:lnTo>
                  <a:cubicBezTo>
                    <a:pt x="74868" y="435392"/>
                    <a:pt x="72702" y="414519"/>
                    <a:pt x="72702" y="393141"/>
                  </a:cubicBezTo>
                  <a:cubicBezTo>
                    <a:pt x="72702" y="371762"/>
                    <a:pt x="74868" y="350889"/>
                    <a:pt x="78993" y="330730"/>
                  </a:cubicBezTo>
                  <a:lnTo>
                    <a:pt x="81961" y="321169"/>
                  </a:lnTo>
                  <a:lnTo>
                    <a:pt x="0" y="273849"/>
                  </a:lnTo>
                  <a:lnTo>
                    <a:pt x="89233" y="119292"/>
                  </a:lnTo>
                  <a:lnTo>
                    <a:pt x="171997" y="167076"/>
                  </a:lnTo>
                  <a:lnTo>
                    <a:pt x="209236" y="136351"/>
                  </a:lnTo>
                  <a:cubicBezTo>
                    <a:pt x="225711" y="125221"/>
                    <a:pt x="243314" y="115634"/>
                    <a:pt x="261839" y="107799"/>
                  </a:cubicBezTo>
                  <a:lnTo>
                    <a:pt x="295853" y="97241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179184" y="1799561"/>
              <a:ext cx="308809" cy="308809"/>
              <a:chOff x="3404393" y="1190304"/>
              <a:chExt cx="1066092" cy="1066091"/>
            </a:xfrm>
          </p:grpSpPr>
          <p:sp>
            <p:nvSpPr>
              <p:cNvPr id="258" name="矩形 257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矩形 260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矩形 261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矩形 262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矩形 263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65" name="矩形 264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66" name="矩形 265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67" name="矩形 266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68" name="矩形 267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矩形 268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任意多边形 269"/>
              <p:cNvSpPr/>
              <p:nvPr/>
            </p:nvSpPr>
            <p:spPr>
              <a:xfrm>
                <a:off x="3472633" y="1255790"/>
                <a:ext cx="933012" cy="933012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271" name="任意多边形 270"/>
              <p:cNvSpPr/>
              <p:nvPr/>
            </p:nvSpPr>
            <p:spPr>
              <a:xfrm>
                <a:off x="3549702" y="1338513"/>
                <a:ext cx="771086" cy="771086"/>
              </a:xfrm>
              <a:custGeom>
                <a:avLst/>
                <a:gdLst>
                  <a:gd name="connsiteX0" fmla="*/ 389436 w 771086"/>
                  <a:gd name="connsiteY0" fmla="*/ 147342 h 771086"/>
                  <a:gd name="connsiteX1" fmla="*/ 152996 w 771086"/>
                  <a:gd name="connsiteY1" fmla="*/ 383782 h 771086"/>
                  <a:gd name="connsiteX2" fmla="*/ 389436 w 771086"/>
                  <a:gd name="connsiteY2" fmla="*/ 620222 h 771086"/>
                  <a:gd name="connsiteX3" fmla="*/ 625876 w 771086"/>
                  <a:gd name="connsiteY3" fmla="*/ 383782 h 771086"/>
                  <a:gd name="connsiteX4" fmla="*/ 389436 w 771086"/>
                  <a:gd name="connsiteY4" fmla="*/ 147342 h 771086"/>
                  <a:gd name="connsiteX5" fmla="*/ 385543 w 771086"/>
                  <a:gd name="connsiteY5" fmla="*/ 0 h 771086"/>
                  <a:gd name="connsiteX6" fmla="*/ 771086 w 771086"/>
                  <a:gd name="connsiteY6" fmla="*/ 385543 h 771086"/>
                  <a:gd name="connsiteX7" fmla="*/ 385543 w 771086"/>
                  <a:gd name="connsiteY7" fmla="*/ 771086 h 771086"/>
                  <a:gd name="connsiteX8" fmla="*/ 0 w 771086"/>
                  <a:gd name="connsiteY8" fmla="*/ 385543 h 771086"/>
                  <a:gd name="connsiteX9" fmla="*/ 385543 w 771086"/>
                  <a:gd name="connsiteY9" fmla="*/ 0 h 77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1086" h="771086">
                    <a:moveTo>
                      <a:pt x="389436" y="147342"/>
                    </a:moveTo>
                    <a:cubicBezTo>
                      <a:pt x="258854" y="147342"/>
                      <a:pt x="152996" y="253200"/>
                      <a:pt x="152996" y="383782"/>
                    </a:cubicBezTo>
                    <a:cubicBezTo>
                      <a:pt x="152996" y="514364"/>
                      <a:pt x="258854" y="620222"/>
                      <a:pt x="389436" y="620222"/>
                    </a:cubicBezTo>
                    <a:cubicBezTo>
                      <a:pt x="520018" y="620222"/>
                      <a:pt x="625876" y="514364"/>
                      <a:pt x="625876" y="383782"/>
                    </a:cubicBezTo>
                    <a:cubicBezTo>
                      <a:pt x="625876" y="253200"/>
                      <a:pt x="520018" y="147342"/>
                      <a:pt x="389436" y="147342"/>
                    </a:cubicBezTo>
                    <a:close/>
                    <a:moveTo>
                      <a:pt x="385543" y="0"/>
                    </a:moveTo>
                    <a:cubicBezTo>
                      <a:pt x="598473" y="0"/>
                      <a:pt x="771086" y="172613"/>
                      <a:pt x="771086" y="385543"/>
                    </a:cubicBezTo>
                    <a:cubicBezTo>
                      <a:pt x="771086" y="598473"/>
                      <a:pt x="598473" y="771086"/>
                      <a:pt x="385543" y="771086"/>
                    </a:cubicBezTo>
                    <a:cubicBezTo>
                      <a:pt x="172613" y="771086"/>
                      <a:pt x="0" y="598473"/>
                      <a:pt x="0" y="385543"/>
                    </a:cubicBezTo>
                    <a:cubicBezTo>
                      <a:pt x="0" y="172613"/>
                      <a:pt x="172613" y="0"/>
                      <a:pt x="3855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272" name="任意多边形 271"/>
              <p:cNvSpPr/>
              <p:nvPr/>
            </p:nvSpPr>
            <p:spPr>
              <a:xfrm>
                <a:off x="3601763" y="1388815"/>
                <a:ext cx="666964" cy="666963"/>
              </a:xfrm>
              <a:custGeom>
                <a:avLst/>
                <a:gdLst>
                  <a:gd name="connsiteX0" fmla="*/ 331172 w 666964"/>
                  <a:gd name="connsiteY0" fmla="*/ 120540 h 666964"/>
                  <a:gd name="connsiteX1" fmla="*/ 124230 w 666964"/>
                  <a:gd name="connsiteY1" fmla="*/ 327482 h 666964"/>
                  <a:gd name="connsiteX2" fmla="*/ 331172 w 666964"/>
                  <a:gd name="connsiteY2" fmla="*/ 534424 h 666964"/>
                  <a:gd name="connsiteX3" fmla="*/ 538114 w 666964"/>
                  <a:gd name="connsiteY3" fmla="*/ 327482 h 666964"/>
                  <a:gd name="connsiteX4" fmla="*/ 331172 w 666964"/>
                  <a:gd name="connsiteY4" fmla="*/ 120540 h 666964"/>
                  <a:gd name="connsiteX5" fmla="*/ 333482 w 666964"/>
                  <a:gd name="connsiteY5" fmla="*/ 0 h 666964"/>
                  <a:gd name="connsiteX6" fmla="*/ 666964 w 666964"/>
                  <a:gd name="connsiteY6" fmla="*/ 333482 h 666964"/>
                  <a:gd name="connsiteX7" fmla="*/ 333482 w 666964"/>
                  <a:gd name="connsiteY7" fmla="*/ 666964 h 666964"/>
                  <a:gd name="connsiteX8" fmla="*/ 0 w 666964"/>
                  <a:gd name="connsiteY8" fmla="*/ 333482 h 666964"/>
                  <a:gd name="connsiteX9" fmla="*/ 333482 w 666964"/>
                  <a:gd name="connsiteY9" fmla="*/ 0 h 666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964" h="666964">
                    <a:moveTo>
                      <a:pt x="331172" y="120540"/>
                    </a:moveTo>
                    <a:cubicBezTo>
                      <a:pt x="216881" y="120540"/>
                      <a:pt x="124230" y="213191"/>
                      <a:pt x="124230" y="327482"/>
                    </a:cubicBezTo>
                    <a:cubicBezTo>
                      <a:pt x="124230" y="441773"/>
                      <a:pt x="216881" y="534424"/>
                      <a:pt x="331172" y="534424"/>
                    </a:cubicBezTo>
                    <a:cubicBezTo>
                      <a:pt x="445463" y="534424"/>
                      <a:pt x="538114" y="441773"/>
                      <a:pt x="538114" y="327482"/>
                    </a:cubicBezTo>
                    <a:cubicBezTo>
                      <a:pt x="538114" y="213191"/>
                      <a:pt x="445463" y="120540"/>
                      <a:pt x="331172" y="120540"/>
                    </a:cubicBezTo>
                    <a:close/>
                    <a:moveTo>
                      <a:pt x="333482" y="0"/>
                    </a:moveTo>
                    <a:cubicBezTo>
                      <a:pt x="517659" y="0"/>
                      <a:pt x="666964" y="149305"/>
                      <a:pt x="666964" y="333482"/>
                    </a:cubicBezTo>
                    <a:cubicBezTo>
                      <a:pt x="666964" y="517659"/>
                      <a:pt x="517659" y="666964"/>
                      <a:pt x="333482" y="666964"/>
                    </a:cubicBezTo>
                    <a:cubicBezTo>
                      <a:pt x="149305" y="666964"/>
                      <a:pt x="0" y="517659"/>
                      <a:pt x="0" y="333482"/>
                    </a:cubicBezTo>
                    <a:cubicBezTo>
                      <a:pt x="0" y="149305"/>
                      <a:pt x="149305" y="0"/>
                      <a:pt x="333482" y="0"/>
                    </a:cubicBez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2771431" y="3552222"/>
              <a:ext cx="695729" cy="695728"/>
              <a:chOff x="5889363" y="3101297"/>
              <a:chExt cx="841832" cy="841831"/>
            </a:xfrm>
          </p:grpSpPr>
          <p:sp>
            <p:nvSpPr>
              <p:cNvPr id="256" name="任意多边形 255"/>
              <p:cNvSpPr/>
              <p:nvPr/>
            </p:nvSpPr>
            <p:spPr>
              <a:xfrm>
                <a:off x="5889363" y="3101297"/>
                <a:ext cx="841832" cy="841831"/>
              </a:xfrm>
              <a:custGeom>
                <a:avLst/>
                <a:gdLst>
                  <a:gd name="connsiteX0" fmla="*/ 441182 w 889882"/>
                  <a:gd name="connsiteY0" fmla="*/ 266316 h 889881"/>
                  <a:gd name="connsiteX1" fmla="*/ 268444 w 889882"/>
                  <a:gd name="connsiteY1" fmla="*/ 439053 h 889881"/>
                  <a:gd name="connsiteX2" fmla="*/ 441182 w 889882"/>
                  <a:gd name="connsiteY2" fmla="*/ 611790 h 889881"/>
                  <a:gd name="connsiteX3" fmla="*/ 613919 w 889882"/>
                  <a:gd name="connsiteY3" fmla="*/ 439053 h 889881"/>
                  <a:gd name="connsiteX4" fmla="*/ 441182 w 889882"/>
                  <a:gd name="connsiteY4" fmla="*/ 266316 h 889881"/>
                  <a:gd name="connsiteX5" fmla="*/ 388980 w 889882"/>
                  <a:gd name="connsiteY5" fmla="*/ 0 h 889881"/>
                  <a:gd name="connsiteX6" fmla="*/ 500903 w 889882"/>
                  <a:gd name="connsiteY6" fmla="*/ 0 h 889881"/>
                  <a:gd name="connsiteX7" fmla="*/ 500903 w 889882"/>
                  <a:gd name="connsiteY7" fmla="*/ 60161 h 889881"/>
                  <a:gd name="connsiteX8" fmla="*/ 524838 w 889882"/>
                  <a:gd name="connsiteY8" fmla="*/ 62573 h 889881"/>
                  <a:gd name="connsiteX9" fmla="*/ 589495 w 889882"/>
                  <a:gd name="connsiteY9" fmla="*/ 82644 h 889881"/>
                  <a:gd name="connsiteX10" fmla="*/ 618948 w 889882"/>
                  <a:gd name="connsiteY10" fmla="*/ 31630 h 889881"/>
                  <a:gd name="connsiteX11" fmla="*/ 715876 w 889882"/>
                  <a:gd name="connsiteY11" fmla="*/ 87591 h 889881"/>
                  <a:gd name="connsiteX12" fmla="*/ 686033 w 889882"/>
                  <a:gd name="connsiteY12" fmla="*/ 139281 h 889881"/>
                  <a:gd name="connsiteX13" fmla="*/ 721707 w 889882"/>
                  <a:gd name="connsiteY13" fmla="*/ 168715 h 889881"/>
                  <a:gd name="connsiteX14" fmla="*/ 750665 w 889882"/>
                  <a:gd name="connsiteY14" fmla="*/ 203812 h 889881"/>
                  <a:gd name="connsiteX15" fmla="*/ 802290 w 889882"/>
                  <a:gd name="connsiteY15" fmla="*/ 174007 h 889881"/>
                  <a:gd name="connsiteX16" fmla="*/ 858251 w 889882"/>
                  <a:gd name="connsiteY16" fmla="*/ 270935 h 889881"/>
                  <a:gd name="connsiteX17" fmla="*/ 807553 w 889882"/>
                  <a:gd name="connsiteY17" fmla="*/ 300205 h 889881"/>
                  <a:gd name="connsiteX18" fmla="*/ 827848 w 889882"/>
                  <a:gd name="connsiteY18" fmla="*/ 365584 h 889881"/>
                  <a:gd name="connsiteX19" fmla="*/ 830207 w 889882"/>
                  <a:gd name="connsiteY19" fmla="*/ 388980 h 889881"/>
                  <a:gd name="connsiteX20" fmla="*/ 889882 w 889882"/>
                  <a:gd name="connsiteY20" fmla="*/ 388980 h 889881"/>
                  <a:gd name="connsiteX21" fmla="*/ 889882 w 889882"/>
                  <a:gd name="connsiteY21" fmla="*/ 500903 h 889881"/>
                  <a:gd name="connsiteX22" fmla="*/ 830029 w 889882"/>
                  <a:gd name="connsiteY22" fmla="*/ 500903 h 889881"/>
                  <a:gd name="connsiteX23" fmla="*/ 827848 w 889882"/>
                  <a:gd name="connsiteY23" fmla="*/ 522539 h 889881"/>
                  <a:gd name="connsiteX24" fmla="*/ 807090 w 889882"/>
                  <a:gd name="connsiteY24" fmla="*/ 589410 h 889881"/>
                  <a:gd name="connsiteX25" fmla="*/ 858251 w 889882"/>
                  <a:gd name="connsiteY25" fmla="*/ 618948 h 889881"/>
                  <a:gd name="connsiteX26" fmla="*/ 802290 w 889882"/>
                  <a:gd name="connsiteY26" fmla="*/ 715876 h 889881"/>
                  <a:gd name="connsiteX27" fmla="*/ 749682 w 889882"/>
                  <a:gd name="connsiteY27" fmla="*/ 685502 h 889881"/>
                  <a:gd name="connsiteX28" fmla="*/ 721707 w 889882"/>
                  <a:gd name="connsiteY28" fmla="*/ 719408 h 889881"/>
                  <a:gd name="connsiteX29" fmla="*/ 685345 w 889882"/>
                  <a:gd name="connsiteY29" fmla="*/ 749409 h 889881"/>
                  <a:gd name="connsiteX30" fmla="*/ 715876 w 889882"/>
                  <a:gd name="connsiteY30" fmla="*/ 802290 h 889881"/>
                  <a:gd name="connsiteX31" fmla="*/ 618948 w 889882"/>
                  <a:gd name="connsiteY31" fmla="*/ 858252 h 889881"/>
                  <a:gd name="connsiteX32" fmla="*/ 588634 w 889882"/>
                  <a:gd name="connsiteY32" fmla="*/ 805746 h 889881"/>
                  <a:gd name="connsiteX33" fmla="*/ 524838 w 889882"/>
                  <a:gd name="connsiteY33" fmla="*/ 825549 h 889881"/>
                  <a:gd name="connsiteX34" fmla="*/ 500903 w 889882"/>
                  <a:gd name="connsiteY34" fmla="*/ 827962 h 889881"/>
                  <a:gd name="connsiteX35" fmla="*/ 500903 w 889882"/>
                  <a:gd name="connsiteY35" fmla="*/ 889881 h 889881"/>
                  <a:gd name="connsiteX36" fmla="*/ 388980 w 889882"/>
                  <a:gd name="connsiteY36" fmla="*/ 889881 h 889881"/>
                  <a:gd name="connsiteX37" fmla="*/ 388980 w 889882"/>
                  <a:gd name="connsiteY37" fmla="*/ 827676 h 889881"/>
                  <a:gd name="connsiteX38" fmla="*/ 367883 w 889882"/>
                  <a:gd name="connsiteY38" fmla="*/ 825549 h 889881"/>
                  <a:gd name="connsiteX39" fmla="*/ 301681 w 889882"/>
                  <a:gd name="connsiteY39" fmla="*/ 804998 h 889881"/>
                  <a:gd name="connsiteX40" fmla="*/ 270935 w 889882"/>
                  <a:gd name="connsiteY40" fmla="*/ 858252 h 889881"/>
                  <a:gd name="connsiteX41" fmla="*/ 174007 w 889882"/>
                  <a:gd name="connsiteY41" fmla="*/ 802290 h 889881"/>
                  <a:gd name="connsiteX42" fmla="*/ 205454 w 889882"/>
                  <a:gd name="connsiteY42" fmla="*/ 747823 h 889881"/>
                  <a:gd name="connsiteX43" fmla="*/ 171014 w 889882"/>
                  <a:gd name="connsiteY43" fmla="*/ 719408 h 889881"/>
                  <a:gd name="connsiteX44" fmla="*/ 142123 w 889882"/>
                  <a:gd name="connsiteY44" fmla="*/ 684392 h 889881"/>
                  <a:gd name="connsiteX45" fmla="*/ 87591 w 889882"/>
                  <a:gd name="connsiteY45" fmla="*/ 715876 h 889881"/>
                  <a:gd name="connsiteX46" fmla="*/ 31630 w 889882"/>
                  <a:gd name="connsiteY46" fmla="*/ 618948 h 889881"/>
                  <a:gd name="connsiteX47" fmla="*/ 85199 w 889882"/>
                  <a:gd name="connsiteY47" fmla="*/ 588019 h 889881"/>
                  <a:gd name="connsiteX48" fmla="*/ 64873 w 889882"/>
                  <a:gd name="connsiteY48" fmla="*/ 522539 h 889881"/>
                  <a:gd name="connsiteX49" fmla="*/ 62692 w 889882"/>
                  <a:gd name="connsiteY49" fmla="*/ 500903 h 889881"/>
                  <a:gd name="connsiteX50" fmla="*/ 0 w 889882"/>
                  <a:gd name="connsiteY50" fmla="*/ 500903 h 889881"/>
                  <a:gd name="connsiteX51" fmla="*/ 0 w 889882"/>
                  <a:gd name="connsiteY51" fmla="*/ 388980 h 889881"/>
                  <a:gd name="connsiteX52" fmla="*/ 62514 w 889882"/>
                  <a:gd name="connsiteY52" fmla="*/ 388980 h 889881"/>
                  <a:gd name="connsiteX53" fmla="*/ 64873 w 889882"/>
                  <a:gd name="connsiteY53" fmla="*/ 365584 h 889881"/>
                  <a:gd name="connsiteX54" fmla="*/ 84736 w 889882"/>
                  <a:gd name="connsiteY54" fmla="*/ 301596 h 889881"/>
                  <a:gd name="connsiteX55" fmla="*/ 31630 w 889882"/>
                  <a:gd name="connsiteY55" fmla="*/ 270935 h 889881"/>
                  <a:gd name="connsiteX56" fmla="*/ 87591 w 889882"/>
                  <a:gd name="connsiteY56" fmla="*/ 174007 h 889881"/>
                  <a:gd name="connsiteX57" fmla="*/ 141139 w 889882"/>
                  <a:gd name="connsiteY57" fmla="*/ 204923 h 889881"/>
                  <a:gd name="connsiteX58" fmla="*/ 171014 w 889882"/>
                  <a:gd name="connsiteY58" fmla="*/ 168715 h 889881"/>
                  <a:gd name="connsiteX59" fmla="*/ 204766 w 889882"/>
                  <a:gd name="connsiteY59" fmla="*/ 140867 h 889881"/>
                  <a:gd name="connsiteX60" fmla="*/ 174007 w 889882"/>
                  <a:gd name="connsiteY60" fmla="*/ 87591 h 889881"/>
                  <a:gd name="connsiteX61" fmla="*/ 270935 w 889882"/>
                  <a:gd name="connsiteY61" fmla="*/ 31630 h 889881"/>
                  <a:gd name="connsiteX62" fmla="*/ 300819 w 889882"/>
                  <a:gd name="connsiteY62" fmla="*/ 83391 h 889881"/>
                  <a:gd name="connsiteX63" fmla="*/ 367883 w 889882"/>
                  <a:gd name="connsiteY63" fmla="*/ 62573 h 889881"/>
                  <a:gd name="connsiteX64" fmla="*/ 388980 w 889882"/>
                  <a:gd name="connsiteY64" fmla="*/ 60447 h 88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89882" h="889881">
                    <a:moveTo>
                      <a:pt x="441182" y="266316"/>
                    </a:moveTo>
                    <a:cubicBezTo>
                      <a:pt x="345781" y="266316"/>
                      <a:pt x="268444" y="343653"/>
                      <a:pt x="268444" y="439053"/>
                    </a:cubicBezTo>
                    <a:cubicBezTo>
                      <a:pt x="268444" y="534453"/>
                      <a:pt x="345781" y="611790"/>
                      <a:pt x="441182" y="611790"/>
                    </a:cubicBezTo>
                    <a:cubicBezTo>
                      <a:pt x="536582" y="611790"/>
                      <a:pt x="613919" y="534453"/>
                      <a:pt x="613919" y="439053"/>
                    </a:cubicBezTo>
                    <a:cubicBezTo>
                      <a:pt x="613919" y="343653"/>
                      <a:pt x="536582" y="266316"/>
                      <a:pt x="441182" y="266316"/>
                    </a:cubicBezTo>
                    <a:close/>
                    <a:moveTo>
                      <a:pt x="388980" y="0"/>
                    </a:moveTo>
                    <a:lnTo>
                      <a:pt x="500903" y="0"/>
                    </a:lnTo>
                    <a:lnTo>
                      <a:pt x="500903" y="60161"/>
                    </a:lnTo>
                    <a:lnTo>
                      <a:pt x="524838" y="62573"/>
                    </a:lnTo>
                    <a:lnTo>
                      <a:pt x="589495" y="82644"/>
                    </a:lnTo>
                    <a:lnTo>
                      <a:pt x="618948" y="31630"/>
                    </a:lnTo>
                    <a:lnTo>
                      <a:pt x="715876" y="87591"/>
                    </a:lnTo>
                    <a:lnTo>
                      <a:pt x="686033" y="139281"/>
                    </a:lnTo>
                    <a:lnTo>
                      <a:pt x="721707" y="168715"/>
                    </a:lnTo>
                    <a:lnTo>
                      <a:pt x="750665" y="203812"/>
                    </a:lnTo>
                    <a:lnTo>
                      <a:pt x="802290" y="174007"/>
                    </a:lnTo>
                    <a:lnTo>
                      <a:pt x="858251" y="270935"/>
                    </a:lnTo>
                    <a:lnTo>
                      <a:pt x="807553" y="300205"/>
                    </a:lnTo>
                    <a:lnTo>
                      <a:pt x="827848" y="365584"/>
                    </a:lnTo>
                    <a:lnTo>
                      <a:pt x="830207" y="388980"/>
                    </a:lnTo>
                    <a:lnTo>
                      <a:pt x="889882" y="388980"/>
                    </a:lnTo>
                    <a:lnTo>
                      <a:pt x="889882" y="500903"/>
                    </a:lnTo>
                    <a:lnTo>
                      <a:pt x="830029" y="500903"/>
                    </a:lnTo>
                    <a:lnTo>
                      <a:pt x="827848" y="522539"/>
                    </a:lnTo>
                    <a:lnTo>
                      <a:pt x="807090" y="589410"/>
                    </a:lnTo>
                    <a:lnTo>
                      <a:pt x="858251" y="618948"/>
                    </a:lnTo>
                    <a:lnTo>
                      <a:pt x="802290" y="715876"/>
                    </a:lnTo>
                    <a:lnTo>
                      <a:pt x="749682" y="685502"/>
                    </a:lnTo>
                    <a:lnTo>
                      <a:pt x="721707" y="719408"/>
                    </a:lnTo>
                    <a:lnTo>
                      <a:pt x="685345" y="749409"/>
                    </a:lnTo>
                    <a:lnTo>
                      <a:pt x="715876" y="802290"/>
                    </a:lnTo>
                    <a:lnTo>
                      <a:pt x="618948" y="858252"/>
                    </a:lnTo>
                    <a:lnTo>
                      <a:pt x="588634" y="805746"/>
                    </a:lnTo>
                    <a:lnTo>
                      <a:pt x="524838" y="825549"/>
                    </a:lnTo>
                    <a:lnTo>
                      <a:pt x="500903" y="827962"/>
                    </a:lnTo>
                    <a:lnTo>
                      <a:pt x="500903" y="889881"/>
                    </a:lnTo>
                    <a:lnTo>
                      <a:pt x="388980" y="889881"/>
                    </a:lnTo>
                    <a:lnTo>
                      <a:pt x="388980" y="827676"/>
                    </a:lnTo>
                    <a:lnTo>
                      <a:pt x="367883" y="825549"/>
                    </a:lnTo>
                    <a:lnTo>
                      <a:pt x="301681" y="804998"/>
                    </a:lnTo>
                    <a:lnTo>
                      <a:pt x="270935" y="858252"/>
                    </a:lnTo>
                    <a:lnTo>
                      <a:pt x="174007" y="802290"/>
                    </a:lnTo>
                    <a:lnTo>
                      <a:pt x="205454" y="747823"/>
                    </a:lnTo>
                    <a:lnTo>
                      <a:pt x="171014" y="719408"/>
                    </a:lnTo>
                    <a:lnTo>
                      <a:pt x="142123" y="684392"/>
                    </a:lnTo>
                    <a:lnTo>
                      <a:pt x="87591" y="715876"/>
                    </a:lnTo>
                    <a:lnTo>
                      <a:pt x="31630" y="618948"/>
                    </a:lnTo>
                    <a:lnTo>
                      <a:pt x="85199" y="588019"/>
                    </a:lnTo>
                    <a:lnTo>
                      <a:pt x="64873" y="522539"/>
                    </a:lnTo>
                    <a:lnTo>
                      <a:pt x="62692" y="500903"/>
                    </a:lnTo>
                    <a:lnTo>
                      <a:pt x="0" y="500903"/>
                    </a:lnTo>
                    <a:lnTo>
                      <a:pt x="0" y="388980"/>
                    </a:lnTo>
                    <a:lnTo>
                      <a:pt x="62514" y="388980"/>
                    </a:lnTo>
                    <a:lnTo>
                      <a:pt x="64873" y="365584"/>
                    </a:lnTo>
                    <a:lnTo>
                      <a:pt x="84736" y="301596"/>
                    </a:lnTo>
                    <a:lnTo>
                      <a:pt x="31630" y="270935"/>
                    </a:lnTo>
                    <a:lnTo>
                      <a:pt x="87591" y="174007"/>
                    </a:lnTo>
                    <a:lnTo>
                      <a:pt x="141139" y="204923"/>
                    </a:lnTo>
                    <a:lnTo>
                      <a:pt x="171014" y="168715"/>
                    </a:lnTo>
                    <a:lnTo>
                      <a:pt x="204766" y="140867"/>
                    </a:lnTo>
                    <a:lnTo>
                      <a:pt x="174007" y="87591"/>
                    </a:lnTo>
                    <a:lnTo>
                      <a:pt x="270935" y="31630"/>
                    </a:lnTo>
                    <a:lnTo>
                      <a:pt x="300819" y="83391"/>
                    </a:lnTo>
                    <a:lnTo>
                      <a:pt x="367883" y="62573"/>
                    </a:lnTo>
                    <a:lnTo>
                      <a:pt x="388980" y="60447"/>
                    </a:lnTo>
                    <a:close/>
                  </a:path>
                </a:pathLst>
              </a:custGeom>
              <a:noFill/>
              <a:ln w="19050">
                <a:solidFill>
                  <a:srgbClr val="9055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57" name="椭圆 256"/>
              <p:cNvSpPr/>
              <p:nvPr/>
            </p:nvSpPr>
            <p:spPr>
              <a:xfrm>
                <a:off x="6033461" y="3247646"/>
                <a:ext cx="546936" cy="546936"/>
              </a:xfrm>
              <a:prstGeom prst="ellipse">
                <a:avLst/>
              </a:prstGeom>
              <a:noFill/>
              <a:ln w="19050">
                <a:solidFill>
                  <a:srgbClr val="E870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3391140" y="2916014"/>
              <a:ext cx="797622" cy="789724"/>
              <a:chOff x="7839570" y="2453897"/>
              <a:chExt cx="373659" cy="373659"/>
            </a:xfrm>
            <a:solidFill>
              <a:srgbClr val="01ACBE"/>
            </a:solidFill>
          </p:grpSpPr>
          <p:sp>
            <p:nvSpPr>
              <p:cNvPr id="242" name="矩形 241"/>
              <p:cNvSpPr/>
              <p:nvPr/>
            </p:nvSpPr>
            <p:spPr>
              <a:xfrm>
                <a:off x="8002901" y="2453897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矩形 242"/>
              <p:cNvSpPr/>
              <p:nvPr/>
            </p:nvSpPr>
            <p:spPr>
              <a:xfrm rot="1800000">
                <a:off x="8089701" y="2477155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44" name="矩形 243"/>
              <p:cNvSpPr/>
              <p:nvPr/>
            </p:nvSpPr>
            <p:spPr>
              <a:xfrm rot="3600000">
                <a:off x="8153243" y="2540697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矩形 244"/>
              <p:cNvSpPr/>
              <p:nvPr/>
            </p:nvSpPr>
            <p:spPr>
              <a:xfrm rot="5400000">
                <a:off x="8176501" y="2627497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矩形 245"/>
              <p:cNvSpPr/>
              <p:nvPr/>
            </p:nvSpPr>
            <p:spPr>
              <a:xfrm rot="7200000">
                <a:off x="8153243" y="2714297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矩形 246"/>
              <p:cNvSpPr/>
              <p:nvPr/>
            </p:nvSpPr>
            <p:spPr>
              <a:xfrm rot="9000000">
                <a:off x="8089701" y="2777839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矩形 247"/>
              <p:cNvSpPr/>
              <p:nvPr/>
            </p:nvSpPr>
            <p:spPr>
              <a:xfrm rot="10800000">
                <a:off x="8002901" y="2801096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矩形 248"/>
              <p:cNvSpPr/>
              <p:nvPr/>
            </p:nvSpPr>
            <p:spPr>
              <a:xfrm rot="12600000">
                <a:off x="7916101" y="2777839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矩形 249"/>
              <p:cNvSpPr/>
              <p:nvPr/>
            </p:nvSpPr>
            <p:spPr>
              <a:xfrm rot="14400000">
                <a:off x="7852559" y="2714297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矩形 250"/>
              <p:cNvSpPr/>
              <p:nvPr/>
            </p:nvSpPr>
            <p:spPr>
              <a:xfrm rot="16200000">
                <a:off x="7829302" y="2627497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矩形 251"/>
              <p:cNvSpPr/>
              <p:nvPr/>
            </p:nvSpPr>
            <p:spPr>
              <a:xfrm rot="18000000">
                <a:off x="7852559" y="2540697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矩形 252"/>
              <p:cNvSpPr/>
              <p:nvPr/>
            </p:nvSpPr>
            <p:spPr>
              <a:xfrm rot="19800000">
                <a:off x="7916101" y="2477155"/>
                <a:ext cx="46996" cy="26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任意多边形 253"/>
              <p:cNvSpPr/>
              <p:nvPr/>
            </p:nvSpPr>
            <p:spPr>
              <a:xfrm>
                <a:off x="7863488" y="2476849"/>
                <a:ext cx="327015" cy="327016"/>
              </a:xfrm>
              <a:custGeom>
                <a:avLst/>
                <a:gdLst>
                  <a:gd name="connsiteX0" fmla="*/ 162142 w 327015"/>
                  <a:gd name="connsiteY0" fmla="*/ 28994 h 327016"/>
                  <a:gd name="connsiteX1" fmla="*/ 27011 w 327015"/>
                  <a:gd name="connsiteY1" fmla="*/ 164125 h 327016"/>
                  <a:gd name="connsiteX2" fmla="*/ 162142 w 327015"/>
                  <a:gd name="connsiteY2" fmla="*/ 299255 h 327016"/>
                  <a:gd name="connsiteX3" fmla="*/ 297272 w 327015"/>
                  <a:gd name="connsiteY3" fmla="*/ 164125 h 327016"/>
                  <a:gd name="connsiteX4" fmla="*/ 162142 w 327015"/>
                  <a:gd name="connsiteY4" fmla="*/ 28994 h 327016"/>
                  <a:gd name="connsiteX5" fmla="*/ 163508 w 327015"/>
                  <a:gd name="connsiteY5" fmla="*/ 0 h 327016"/>
                  <a:gd name="connsiteX6" fmla="*/ 327015 w 327015"/>
                  <a:gd name="connsiteY6" fmla="*/ 163508 h 327016"/>
                  <a:gd name="connsiteX7" fmla="*/ 163508 w 327015"/>
                  <a:gd name="connsiteY7" fmla="*/ 327016 h 327016"/>
                  <a:gd name="connsiteX8" fmla="*/ 0 w 327015"/>
                  <a:gd name="connsiteY8" fmla="*/ 163508 h 327016"/>
                  <a:gd name="connsiteX9" fmla="*/ 163508 w 327015"/>
                  <a:gd name="connsiteY9" fmla="*/ 0 h 327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7015" h="327016">
                    <a:moveTo>
                      <a:pt x="162142" y="28994"/>
                    </a:moveTo>
                    <a:cubicBezTo>
                      <a:pt x="87511" y="28994"/>
                      <a:pt x="27011" y="89494"/>
                      <a:pt x="27011" y="164125"/>
                    </a:cubicBezTo>
                    <a:cubicBezTo>
                      <a:pt x="27011" y="238755"/>
                      <a:pt x="87511" y="299255"/>
                      <a:pt x="162142" y="299255"/>
                    </a:cubicBezTo>
                    <a:cubicBezTo>
                      <a:pt x="236772" y="299255"/>
                      <a:pt x="297272" y="238755"/>
                      <a:pt x="297272" y="164125"/>
                    </a:cubicBezTo>
                    <a:cubicBezTo>
                      <a:pt x="297272" y="89494"/>
                      <a:pt x="236772" y="28994"/>
                      <a:pt x="162142" y="28994"/>
                    </a:cubicBezTo>
                    <a:close/>
                    <a:moveTo>
                      <a:pt x="163508" y="0"/>
                    </a:moveTo>
                    <a:cubicBezTo>
                      <a:pt x="253810" y="0"/>
                      <a:pt x="327015" y="73205"/>
                      <a:pt x="327015" y="163508"/>
                    </a:cubicBezTo>
                    <a:cubicBezTo>
                      <a:pt x="327015" y="253811"/>
                      <a:pt x="253810" y="327016"/>
                      <a:pt x="163508" y="327016"/>
                    </a:cubicBezTo>
                    <a:cubicBezTo>
                      <a:pt x="73205" y="327016"/>
                      <a:pt x="0" y="253811"/>
                      <a:pt x="0" y="163508"/>
                    </a:cubicBezTo>
                    <a:cubicBezTo>
                      <a:pt x="0" y="73205"/>
                      <a:pt x="73205" y="0"/>
                      <a:pt x="1635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255" name="任意多边形 254"/>
              <p:cNvSpPr/>
              <p:nvPr/>
            </p:nvSpPr>
            <p:spPr>
              <a:xfrm>
                <a:off x="7904167" y="2518628"/>
                <a:ext cx="244020" cy="244020"/>
              </a:xfrm>
              <a:custGeom>
                <a:avLst/>
                <a:gdLst>
                  <a:gd name="connsiteX0" fmla="*/ 150008 w 244020"/>
                  <a:gd name="connsiteY0" fmla="*/ 23440 h 244020"/>
                  <a:gd name="connsiteX1" fmla="*/ 138474 w 244020"/>
                  <a:gd name="connsiteY1" fmla="*/ 45133 h 244020"/>
                  <a:gd name="connsiteX2" fmla="*/ 129633 w 244020"/>
                  <a:gd name="connsiteY2" fmla="*/ 43454 h 244020"/>
                  <a:gd name="connsiteX3" fmla="*/ 114512 w 244020"/>
                  <a:gd name="connsiteY3" fmla="*/ 43585 h 244020"/>
                  <a:gd name="connsiteX4" fmla="*/ 102559 w 244020"/>
                  <a:gd name="connsiteY4" fmla="*/ 46021 h 244020"/>
                  <a:gd name="connsiteX5" fmla="*/ 89763 w 244020"/>
                  <a:gd name="connsiteY5" fmla="*/ 25544 h 244020"/>
                  <a:gd name="connsiteX6" fmla="*/ 51524 w 244020"/>
                  <a:gd name="connsiteY6" fmla="*/ 49438 h 244020"/>
                  <a:gd name="connsiteX7" fmla="*/ 64195 w 244020"/>
                  <a:gd name="connsiteY7" fmla="*/ 69717 h 244020"/>
                  <a:gd name="connsiteX8" fmla="*/ 62399 w 244020"/>
                  <a:gd name="connsiteY8" fmla="*/ 71498 h 244020"/>
                  <a:gd name="connsiteX9" fmla="*/ 53592 w 244020"/>
                  <a:gd name="connsiteY9" fmla="*/ 84675 h 244020"/>
                  <a:gd name="connsiteX10" fmla="*/ 47593 w 244020"/>
                  <a:gd name="connsiteY10" fmla="*/ 99344 h 244020"/>
                  <a:gd name="connsiteX11" fmla="*/ 47121 w 244020"/>
                  <a:gd name="connsiteY11" fmla="*/ 101828 h 244020"/>
                  <a:gd name="connsiteX12" fmla="*/ 23224 w 244020"/>
                  <a:gd name="connsiteY12" fmla="*/ 102663 h 244020"/>
                  <a:gd name="connsiteX13" fmla="*/ 24797 w 244020"/>
                  <a:gd name="connsiteY13" fmla="*/ 147727 h 244020"/>
                  <a:gd name="connsiteX14" fmla="*/ 48929 w 244020"/>
                  <a:gd name="connsiteY14" fmla="*/ 146884 h 244020"/>
                  <a:gd name="connsiteX15" fmla="*/ 53593 w 244020"/>
                  <a:gd name="connsiteY15" fmla="*/ 158156 h 244020"/>
                  <a:gd name="connsiteX16" fmla="*/ 61941 w 244020"/>
                  <a:gd name="connsiteY16" fmla="*/ 170765 h 244020"/>
                  <a:gd name="connsiteX17" fmla="*/ 68277 w 244020"/>
                  <a:gd name="connsiteY17" fmla="*/ 177155 h 244020"/>
                  <a:gd name="connsiteX18" fmla="*/ 56742 w 244020"/>
                  <a:gd name="connsiteY18" fmla="*/ 198848 h 244020"/>
                  <a:gd name="connsiteX19" fmla="*/ 96556 w 244020"/>
                  <a:gd name="connsiteY19" fmla="*/ 220017 h 244020"/>
                  <a:gd name="connsiteX20" fmla="*/ 108290 w 244020"/>
                  <a:gd name="connsiteY20" fmla="*/ 197950 h 244020"/>
                  <a:gd name="connsiteX21" fmla="*/ 115723 w 244020"/>
                  <a:gd name="connsiteY21" fmla="*/ 199362 h 244020"/>
                  <a:gd name="connsiteX22" fmla="*/ 130844 w 244020"/>
                  <a:gd name="connsiteY22" fmla="*/ 199231 h 244020"/>
                  <a:gd name="connsiteX23" fmla="*/ 143511 w 244020"/>
                  <a:gd name="connsiteY23" fmla="*/ 196649 h 244020"/>
                  <a:gd name="connsiteX24" fmla="*/ 156800 w 244020"/>
                  <a:gd name="connsiteY24" fmla="*/ 217914 h 244020"/>
                  <a:gd name="connsiteX25" fmla="*/ 195040 w 244020"/>
                  <a:gd name="connsiteY25" fmla="*/ 194019 h 244020"/>
                  <a:gd name="connsiteX26" fmla="*/ 181658 w 244020"/>
                  <a:gd name="connsiteY26" fmla="*/ 172605 h 244020"/>
                  <a:gd name="connsiteX27" fmla="*/ 182957 w 244020"/>
                  <a:gd name="connsiteY27" fmla="*/ 171317 h 244020"/>
                  <a:gd name="connsiteX28" fmla="*/ 191763 w 244020"/>
                  <a:gd name="connsiteY28" fmla="*/ 158141 h 244020"/>
                  <a:gd name="connsiteX29" fmla="*/ 197762 w 244020"/>
                  <a:gd name="connsiteY29" fmla="*/ 143472 h 244020"/>
                  <a:gd name="connsiteX30" fmla="*/ 198103 w 244020"/>
                  <a:gd name="connsiteY30" fmla="*/ 141676 h 244020"/>
                  <a:gd name="connsiteX31" fmla="*/ 223340 w 244020"/>
                  <a:gd name="connsiteY31" fmla="*/ 140794 h 244020"/>
                  <a:gd name="connsiteX32" fmla="*/ 221766 w 244020"/>
                  <a:gd name="connsiteY32" fmla="*/ 95730 h 244020"/>
                  <a:gd name="connsiteX33" fmla="*/ 196706 w 244020"/>
                  <a:gd name="connsiteY33" fmla="*/ 96606 h 244020"/>
                  <a:gd name="connsiteX34" fmla="*/ 191764 w 244020"/>
                  <a:gd name="connsiteY34" fmla="*/ 84660 h 244020"/>
                  <a:gd name="connsiteX35" fmla="*/ 183415 w 244020"/>
                  <a:gd name="connsiteY35" fmla="*/ 72051 h 244020"/>
                  <a:gd name="connsiteX36" fmla="*/ 178088 w 244020"/>
                  <a:gd name="connsiteY36" fmla="*/ 66677 h 244020"/>
                  <a:gd name="connsiteX37" fmla="*/ 189822 w 244020"/>
                  <a:gd name="connsiteY37" fmla="*/ 44610 h 244020"/>
                  <a:gd name="connsiteX38" fmla="*/ 122010 w 244020"/>
                  <a:gd name="connsiteY38" fmla="*/ 0 h 244020"/>
                  <a:gd name="connsiteX39" fmla="*/ 244020 w 244020"/>
                  <a:gd name="connsiteY39" fmla="*/ 122010 h 244020"/>
                  <a:gd name="connsiteX40" fmla="*/ 122010 w 244020"/>
                  <a:gd name="connsiteY40" fmla="*/ 244020 h 244020"/>
                  <a:gd name="connsiteX41" fmla="*/ 0 w 244020"/>
                  <a:gd name="connsiteY41" fmla="*/ 122010 h 244020"/>
                  <a:gd name="connsiteX42" fmla="*/ 122010 w 244020"/>
                  <a:gd name="connsiteY42" fmla="*/ 0 h 24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44020" h="244020">
                    <a:moveTo>
                      <a:pt x="150008" y="23440"/>
                    </a:moveTo>
                    <a:lnTo>
                      <a:pt x="138474" y="45133"/>
                    </a:lnTo>
                    <a:lnTo>
                      <a:pt x="129633" y="43454"/>
                    </a:lnTo>
                    <a:cubicBezTo>
                      <a:pt x="124571" y="43005"/>
                      <a:pt x="119507" y="43056"/>
                      <a:pt x="114512" y="43585"/>
                    </a:cubicBezTo>
                    <a:lnTo>
                      <a:pt x="102559" y="46021"/>
                    </a:lnTo>
                    <a:lnTo>
                      <a:pt x="89763" y="25544"/>
                    </a:lnTo>
                    <a:lnTo>
                      <a:pt x="51524" y="49438"/>
                    </a:lnTo>
                    <a:lnTo>
                      <a:pt x="64195" y="69717"/>
                    </a:lnTo>
                    <a:lnTo>
                      <a:pt x="62399" y="71498"/>
                    </a:lnTo>
                    <a:cubicBezTo>
                      <a:pt x="59088" y="75505"/>
                      <a:pt x="56128" y="79905"/>
                      <a:pt x="53592" y="84675"/>
                    </a:cubicBezTo>
                    <a:cubicBezTo>
                      <a:pt x="51057" y="89444"/>
                      <a:pt x="49064" y="94358"/>
                      <a:pt x="47593" y="99344"/>
                    </a:cubicBezTo>
                    <a:lnTo>
                      <a:pt x="47121" y="101828"/>
                    </a:lnTo>
                    <a:lnTo>
                      <a:pt x="23224" y="102663"/>
                    </a:lnTo>
                    <a:lnTo>
                      <a:pt x="24797" y="147727"/>
                    </a:lnTo>
                    <a:lnTo>
                      <a:pt x="48929" y="146884"/>
                    </a:lnTo>
                    <a:lnTo>
                      <a:pt x="53593" y="158156"/>
                    </a:lnTo>
                    <a:cubicBezTo>
                      <a:pt x="55948" y="162593"/>
                      <a:pt x="58738" y="166820"/>
                      <a:pt x="61941" y="170765"/>
                    </a:cubicBezTo>
                    <a:lnTo>
                      <a:pt x="68277" y="177155"/>
                    </a:lnTo>
                    <a:lnTo>
                      <a:pt x="56742" y="198848"/>
                    </a:lnTo>
                    <a:lnTo>
                      <a:pt x="96556" y="220017"/>
                    </a:lnTo>
                    <a:lnTo>
                      <a:pt x="108290" y="197950"/>
                    </a:lnTo>
                    <a:lnTo>
                      <a:pt x="115723" y="199362"/>
                    </a:lnTo>
                    <a:cubicBezTo>
                      <a:pt x="120785" y="199811"/>
                      <a:pt x="125849" y="199760"/>
                      <a:pt x="130844" y="199231"/>
                    </a:cubicBezTo>
                    <a:lnTo>
                      <a:pt x="143511" y="196649"/>
                    </a:lnTo>
                    <a:lnTo>
                      <a:pt x="156800" y="217914"/>
                    </a:lnTo>
                    <a:lnTo>
                      <a:pt x="195040" y="194019"/>
                    </a:lnTo>
                    <a:lnTo>
                      <a:pt x="181658" y="172605"/>
                    </a:lnTo>
                    <a:lnTo>
                      <a:pt x="182957" y="171317"/>
                    </a:lnTo>
                    <a:cubicBezTo>
                      <a:pt x="186268" y="167309"/>
                      <a:pt x="189227" y="162910"/>
                      <a:pt x="191763" y="158141"/>
                    </a:cubicBezTo>
                    <a:cubicBezTo>
                      <a:pt x="194298" y="153371"/>
                      <a:pt x="196292" y="148459"/>
                      <a:pt x="197762" y="143472"/>
                    </a:cubicBezTo>
                    <a:lnTo>
                      <a:pt x="198103" y="141676"/>
                    </a:lnTo>
                    <a:lnTo>
                      <a:pt x="223340" y="140794"/>
                    </a:lnTo>
                    <a:lnTo>
                      <a:pt x="221766" y="95730"/>
                    </a:lnTo>
                    <a:lnTo>
                      <a:pt x="196706" y="96606"/>
                    </a:lnTo>
                    <a:lnTo>
                      <a:pt x="191764" y="84660"/>
                    </a:lnTo>
                    <a:cubicBezTo>
                      <a:pt x="189409" y="80222"/>
                      <a:pt x="186618" y="75996"/>
                      <a:pt x="183415" y="72051"/>
                    </a:cubicBezTo>
                    <a:lnTo>
                      <a:pt x="178088" y="66677"/>
                    </a:lnTo>
                    <a:lnTo>
                      <a:pt x="189822" y="44610"/>
                    </a:lnTo>
                    <a:close/>
                    <a:moveTo>
                      <a:pt x="122010" y="0"/>
                    </a:moveTo>
                    <a:cubicBezTo>
                      <a:pt x="189394" y="0"/>
                      <a:pt x="244020" y="54626"/>
                      <a:pt x="244020" y="122010"/>
                    </a:cubicBezTo>
                    <a:cubicBezTo>
                      <a:pt x="244020" y="189394"/>
                      <a:pt x="189394" y="244020"/>
                      <a:pt x="122010" y="244020"/>
                    </a:cubicBezTo>
                    <a:cubicBezTo>
                      <a:pt x="54626" y="244020"/>
                      <a:pt x="0" y="189394"/>
                      <a:pt x="0" y="122010"/>
                    </a:cubicBezTo>
                    <a:cubicBezTo>
                      <a:pt x="0" y="54626"/>
                      <a:pt x="54626" y="0"/>
                      <a:pt x="1220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2557362" y="4052319"/>
              <a:ext cx="255214" cy="255214"/>
              <a:chOff x="3404393" y="1190304"/>
              <a:chExt cx="1066092" cy="1066091"/>
            </a:xfrm>
          </p:grpSpPr>
          <p:sp>
            <p:nvSpPr>
              <p:cNvPr id="227" name="矩形 226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28" name="矩形 227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29" name="矩形 228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30" name="矩形 229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矩形 230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32" name="矩形 231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33" name="矩形 232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矩形 233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矩形 234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36" name="矩形 235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37" name="矩形 236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矩形 237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任意多边形 238"/>
              <p:cNvSpPr/>
              <p:nvPr/>
            </p:nvSpPr>
            <p:spPr>
              <a:xfrm>
                <a:off x="3472633" y="1255790"/>
                <a:ext cx="933012" cy="933012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240" name="任意多边形 239"/>
              <p:cNvSpPr/>
              <p:nvPr/>
            </p:nvSpPr>
            <p:spPr>
              <a:xfrm>
                <a:off x="3549702" y="1338513"/>
                <a:ext cx="771086" cy="771086"/>
              </a:xfrm>
              <a:custGeom>
                <a:avLst/>
                <a:gdLst>
                  <a:gd name="connsiteX0" fmla="*/ 389436 w 771086"/>
                  <a:gd name="connsiteY0" fmla="*/ 147342 h 771086"/>
                  <a:gd name="connsiteX1" fmla="*/ 152996 w 771086"/>
                  <a:gd name="connsiteY1" fmla="*/ 383782 h 771086"/>
                  <a:gd name="connsiteX2" fmla="*/ 389436 w 771086"/>
                  <a:gd name="connsiteY2" fmla="*/ 620222 h 771086"/>
                  <a:gd name="connsiteX3" fmla="*/ 625876 w 771086"/>
                  <a:gd name="connsiteY3" fmla="*/ 383782 h 771086"/>
                  <a:gd name="connsiteX4" fmla="*/ 389436 w 771086"/>
                  <a:gd name="connsiteY4" fmla="*/ 147342 h 771086"/>
                  <a:gd name="connsiteX5" fmla="*/ 385543 w 771086"/>
                  <a:gd name="connsiteY5" fmla="*/ 0 h 771086"/>
                  <a:gd name="connsiteX6" fmla="*/ 771086 w 771086"/>
                  <a:gd name="connsiteY6" fmla="*/ 385543 h 771086"/>
                  <a:gd name="connsiteX7" fmla="*/ 385543 w 771086"/>
                  <a:gd name="connsiteY7" fmla="*/ 771086 h 771086"/>
                  <a:gd name="connsiteX8" fmla="*/ 0 w 771086"/>
                  <a:gd name="connsiteY8" fmla="*/ 385543 h 771086"/>
                  <a:gd name="connsiteX9" fmla="*/ 385543 w 771086"/>
                  <a:gd name="connsiteY9" fmla="*/ 0 h 77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1086" h="771086">
                    <a:moveTo>
                      <a:pt x="389436" y="147342"/>
                    </a:moveTo>
                    <a:cubicBezTo>
                      <a:pt x="258854" y="147342"/>
                      <a:pt x="152996" y="253200"/>
                      <a:pt x="152996" y="383782"/>
                    </a:cubicBezTo>
                    <a:cubicBezTo>
                      <a:pt x="152996" y="514364"/>
                      <a:pt x="258854" y="620222"/>
                      <a:pt x="389436" y="620222"/>
                    </a:cubicBezTo>
                    <a:cubicBezTo>
                      <a:pt x="520018" y="620222"/>
                      <a:pt x="625876" y="514364"/>
                      <a:pt x="625876" y="383782"/>
                    </a:cubicBezTo>
                    <a:cubicBezTo>
                      <a:pt x="625876" y="253200"/>
                      <a:pt x="520018" y="147342"/>
                      <a:pt x="389436" y="147342"/>
                    </a:cubicBezTo>
                    <a:close/>
                    <a:moveTo>
                      <a:pt x="385543" y="0"/>
                    </a:moveTo>
                    <a:cubicBezTo>
                      <a:pt x="598473" y="0"/>
                      <a:pt x="771086" y="172613"/>
                      <a:pt x="771086" y="385543"/>
                    </a:cubicBezTo>
                    <a:cubicBezTo>
                      <a:pt x="771086" y="598473"/>
                      <a:pt x="598473" y="771086"/>
                      <a:pt x="385543" y="771086"/>
                    </a:cubicBezTo>
                    <a:cubicBezTo>
                      <a:pt x="172613" y="771086"/>
                      <a:pt x="0" y="598473"/>
                      <a:pt x="0" y="385543"/>
                    </a:cubicBezTo>
                    <a:cubicBezTo>
                      <a:pt x="0" y="172613"/>
                      <a:pt x="172613" y="0"/>
                      <a:pt x="3855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241" name="任意多边形 240"/>
              <p:cNvSpPr/>
              <p:nvPr/>
            </p:nvSpPr>
            <p:spPr>
              <a:xfrm>
                <a:off x="3601763" y="1388814"/>
                <a:ext cx="666964" cy="666964"/>
              </a:xfrm>
              <a:custGeom>
                <a:avLst/>
                <a:gdLst>
                  <a:gd name="connsiteX0" fmla="*/ 331172 w 666964"/>
                  <a:gd name="connsiteY0" fmla="*/ 120540 h 666964"/>
                  <a:gd name="connsiteX1" fmla="*/ 124230 w 666964"/>
                  <a:gd name="connsiteY1" fmla="*/ 327482 h 666964"/>
                  <a:gd name="connsiteX2" fmla="*/ 331172 w 666964"/>
                  <a:gd name="connsiteY2" fmla="*/ 534424 h 666964"/>
                  <a:gd name="connsiteX3" fmla="*/ 538114 w 666964"/>
                  <a:gd name="connsiteY3" fmla="*/ 327482 h 666964"/>
                  <a:gd name="connsiteX4" fmla="*/ 331172 w 666964"/>
                  <a:gd name="connsiteY4" fmla="*/ 120540 h 666964"/>
                  <a:gd name="connsiteX5" fmla="*/ 333482 w 666964"/>
                  <a:gd name="connsiteY5" fmla="*/ 0 h 666964"/>
                  <a:gd name="connsiteX6" fmla="*/ 666964 w 666964"/>
                  <a:gd name="connsiteY6" fmla="*/ 333482 h 666964"/>
                  <a:gd name="connsiteX7" fmla="*/ 333482 w 666964"/>
                  <a:gd name="connsiteY7" fmla="*/ 666964 h 666964"/>
                  <a:gd name="connsiteX8" fmla="*/ 0 w 666964"/>
                  <a:gd name="connsiteY8" fmla="*/ 333482 h 666964"/>
                  <a:gd name="connsiteX9" fmla="*/ 333482 w 666964"/>
                  <a:gd name="connsiteY9" fmla="*/ 0 h 666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964" h="666964">
                    <a:moveTo>
                      <a:pt x="331172" y="120540"/>
                    </a:moveTo>
                    <a:cubicBezTo>
                      <a:pt x="216881" y="120540"/>
                      <a:pt x="124230" y="213191"/>
                      <a:pt x="124230" y="327482"/>
                    </a:cubicBezTo>
                    <a:cubicBezTo>
                      <a:pt x="124230" y="441773"/>
                      <a:pt x="216881" y="534424"/>
                      <a:pt x="331172" y="534424"/>
                    </a:cubicBezTo>
                    <a:cubicBezTo>
                      <a:pt x="445463" y="534424"/>
                      <a:pt x="538114" y="441773"/>
                      <a:pt x="538114" y="327482"/>
                    </a:cubicBezTo>
                    <a:cubicBezTo>
                      <a:pt x="538114" y="213191"/>
                      <a:pt x="445463" y="120540"/>
                      <a:pt x="331172" y="120540"/>
                    </a:cubicBezTo>
                    <a:close/>
                    <a:moveTo>
                      <a:pt x="333482" y="0"/>
                    </a:moveTo>
                    <a:cubicBezTo>
                      <a:pt x="517659" y="0"/>
                      <a:pt x="666964" y="149305"/>
                      <a:pt x="666964" y="333482"/>
                    </a:cubicBezTo>
                    <a:cubicBezTo>
                      <a:pt x="666964" y="517659"/>
                      <a:pt x="517659" y="666964"/>
                      <a:pt x="333482" y="666964"/>
                    </a:cubicBezTo>
                    <a:cubicBezTo>
                      <a:pt x="149305" y="666964"/>
                      <a:pt x="0" y="517659"/>
                      <a:pt x="0" y="333482"/>
                    </a:cubicBezTo>
                    <a:cubicBezTo>
                      <a:pt x="0" y="149305"/>
                      <a:pt x="149305" y="0"/>
                      <a:pt x="333482" y="0"/>
                    </a:cubicBez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2208494" y="3672470"/>
              <a:ext cx="450237" cy="454740"/>
              <a:chOff x="3404393" y="1190304"/>
              <a:chExt cx="1066092" cy="1066091"/>
            </a:xfrm>
            <a:solidFill>
              <a:srgbClr val="E87071"/>
            </a:solidFill>
          </p:grpSpPr>
          <p:sp>
            <p:nvSpPr>
              <p:cNvPr id="214" name="矩形 213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矩形 214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16" name="矩形 215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17" name="矩形 216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18" name="矩形 217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矩形 218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矩形 219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矩形 220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矩形 221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矩形 222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矩形 223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25" name="矩形 224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任意多边形 225"/>
              <p:cNvSpPr/>
              <p:nvPr/>
            </p:nvSpPr>
            <p:spPr>
              <a:xfrm>
                <a:off x="3472633" y="1255790"/>
                <a:ext cx="933012" cy="933012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3533814" y="3731059"/>
              <a:ext cx="279561" cy="282358"/>
              <a:chOff x="3404393" y="1190304"/>
              <a:chExt cx="1066092" cy="1066091"/>
            </a:xfrm>
            <a:solidFill>
              <a:srgbClr val="FFB850"/>
            </a:solidFill>
          </p:grpSpPr>
          <p:sp>
            <p:nvSpPr>
              <p:cNvPr id="201" name="矩形 200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矩形 201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矩形 202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04" name="矩形 203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05" name="矩形 204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06" name="矩形 205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矩形 206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08" name="矩形 207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09" name="矩形 208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10" name="矩形 209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11" name="矩形 210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12" name="矩形 211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任意多边形 212"/>
              <p:cNvSpPr/>
              <p:nvPr/>
            </p:nvSpPr>
            <p:spPr>
              <a:xfrm>
                <a:off x="3472632" y="1255789"/>
                <a:ext cx="933012" cy="933013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086438" y="3228396"/>
              <a:ext cx="308809" cy="308809"/>
              <a:chOff x="3404393" y="1190304"/>
              <a:chExt cx="1066092" cy="1066091"/>
            </a:xfrm>
          </p:grpSpPr>
          <p:sp>
            <p:nvSpPr>
              <p:cNvPr id="186" name="矩形 185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矩形 187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矩形 188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矩形 189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矩形 190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矩形 191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矩形 192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矩形 193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矩形 194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矩形 195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任意多边形 197"/>
              <p:cNvSpPr/>
              <p:nvPr/>
            </p:nvSpPr>
            <p:spPr>
              <a:xfrm>
                <a:off x="3472633" y="1255790"/>
                <a:ext cx="933012" cy="933012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199" name="任意多边形 198"/>
              <p:cNvSpPr/>
              <p:nvPr/>
            </p:nvSpPr>
            <p:spPr>
              <a:xfrm>
                <a:off x="3549702" y="1338513"/>
                <a:ext cx="771086" cy="771086"/>
              </a:xfrm>
              <a:custGeom>
                <a:avLst/>
                <a:gdLst>
                  <a:gd name="connsiteX0" fmla="*/ 389436 w 771086"/>
                  <a:gd name="connsiteY0" fmla="*/ 147342 h 771086"/>
                  <a:gd name="connsiteX1" fmla="*/ 152996 w 771086"/>
                  <a:gd name="connsiteY1" fmla="*/ 383782 h 771086"/>
                  <a:gd name="connsiteX2" fmla="*/ 389436 w 771086"/>
                  <a:gd name="connsiteY2" fmla="*/ 620222 h 771086"/>
                  <a:gd name="connsiteX3" fmla="*/ 625876 w 771086"/>
                  <a:gd name="connsiteY3" fmla="*/ 383782 h 771086"/>
                  <a:gd name="connsiteX4" fmla="*/ 389436 w 771086"/>
                  <a:gd name="connsiteY4" fmla="*/ 147342 h 771086"/>
                  <a:gd name="connsiteX5" fmla="*/ 385543 w 771086"/>
                  <a:gd name="connsiteY5" fmla="*/ 0 h 771086"/>
                  <a:gd name="connsiteX6" fmla="*/ 771086 w 771086"/>
                  <a:gd name="connsiteY6" fmla="*/ 385543 h 771086"/>
                  <a:gd name="connsiteX7" fmla="*/ 385543 w 771086"/>
                  <a:gd name="connsiteY7" fmla="*/ 771086 h 771086"/>
                  <a:gd name="connsiteX8" fmla="*/ 0 w 771086"/>
                  <a:gd name="connsiteY8" fmla="*/ 385543 h 771086"/>
                  <a:gd name="connsiteX9" fmla="*/ 385543 w 771086"/>
                  <a:gd name="connsiteY9" fmla="*/ 0 h 77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1086" h="771086">
                    <a:moveTo>
                      <a:pt x="389436" y="147342"/>
                    </a:moveTo>
                    <a:cubicBezTo>
                      <a:pt x="258854" y="147342"/>
                      <a:pt x="152996" y="253200"/>
                      <a:pt x="152996" y="383782"/>
                    </a:cubicBezTo>
                    <a:cubicBezTo>
                      <a:pt x="152996" y="514364"/>
                      <a:pt x="258854" y="620222"/>
                      <a:pt x="389436" y="620222"/>
                    </a:cubicBezTo>
                    <a:cubicBezTo>
                      <a:pt x="520018" y="620222"/>
                      <a:pt x="625876" y="514364"/>
                      <a:pt x="625876" y="383782"/>
                    </a:cubicBezTo>
                    <a:cubicBezTo>
                      <a:pt x="625876" y="253200"/>
                      <a:pt x="520018" y="147342"/>
                      <a:pt x="389436" y="147342"/>
                    </a:cubicBezTo>
                    <a:close/>
                    <a:moveTo>
                      <a:pt x="385543" y="0"/>
                    </a:moveTo>
                    <a:cubicBezTo>
                      <a:pt x="598473" y="0"/>
                      <a:pt x="771086" y="172613"/>
                      <a:pt x="771086" y="385543"/>
                    </a:cubicBezTo>
                    <a:cubicBezTo>
                      <a:pt x="771086" y="598473"/>
                      <a:pt x="598473" y="771086"/>
                      <a:pt x="385543" y="771086"/>
                    </a:cubicBezTo>
                    <a:cubicBezTo>
                      <a:pt x="172613" y="771086"/>
                      <a:pt x="0" y="598473"/>
                      <a:pt x="0" y="385543"/>
                    </a:cubicBezTo>
                    <a:cubicBezTo>
                      <a:pt x="0" y="172613"/>
                      <a:pt x="172613" y="0"/>
                      <a:pt x="3855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200" name="任意多边形 199"/>
              <p:cNvSpPr/>
              <p:nvPr/>
            </p:nvSpPr>
            <p:spPr>
              <a:xfrm>
                <a:off x="3601763" y="1388814"/>
                <a:ext cx="666964" cy="666964"/>
              </a:xfrm>
              <a:custGeom>
                <a:avLst/>
                <a:gdLst>
                  <a:gd name="connsiteX0" fmla="*/ 331172 w 666964"/>
                  <a:gd name="connsiteY0" fmla="*/ 120540 h 666964"/>
                  <a:gd name="connsiteX1" fmla="*/ 124230 w 666964"/>
                  <a:gd name="connsiteY1" fmla="*/ 327482 h 666964"/>
                  <a:gd name="connsiteX2" fmla="*/ 331172 w 666964"/>
                  <a:gd name="connsiteY2" fmla="*/ 534424 h 666964"/>
                  <a:gd name="connsiteX3" fmla="*/ 538114 w 666964"/>
                  <a:gd name="connsiteY3" fmla="*/ 327482 h 666964"/>
                  <a:gd name="connsiteX4" fmla="*/ 331172 w 666964"/>
                  <a:gd name="connsiteY4" fmla="*/ 120540 h 666964"/>
                  <a:gd name="connsiteX5" fmla="*/ 333482 w 666964"/>
                  <a:gd name="connsiteY5" fmla="*/ 0 h 666964"/>
                  <a:gd name="connsiteX6" fmla="*/ 666964 w 666964"/>
                  <a:gd name="connsiteY6" fmla="*/ 333482 h 666964"/>
                  <a:gd name="connsiteX7" fmla="*/ 333482 w 666964"/>
                  <a:gd name="connsiteY7" fmla="*/ 666964 h 666964"/>
                  <a:gd name="connsiteX8" fmla="*/ 0 w 666964"/>
                  <a:gd name="connsiteY8" fmla="*/ 333482 h 666964"/>
                  <a:gd name="connsiteX9" fmla="*/ 333482 w 666964"/>
                  <a:gd name="connsiteY9" fmla="*/ 0 h 666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964" h="666964">
                    <a:moveTo>
                      <a:pt x="331172" y="120540"/>
                    </a:moveTo>
                    <a:cubicBezTo>
                      <a:pt x="216881" y="120540"/>
                      <a:pt x="124230" y="213191"/>
                      <a:pt x="124230" y="327482"/>
                    </a:cubicBezTo>
                    <a:cubicBezTo>
                      <a:pt x="124230" y="441773"/>
                      <a:pt x="216881" y="534424"/>
                      <a:pt x="331172" y="534424"/>
                    </a:cubicBezTo>
                    <a:cubicBezTo>
                      <a:pt x="445463" y="534424"/>
                      <a:pt x="538114" y="441773"/>
                      <a:pt x="538114" y="327482"/>
                    </a:cubicBezTo>
                    <a:cubicBezTo>
                      <a:pt x="538114" y="213191"/>
                      <a:pt x="445463" y="120540"/>
                      <a:pt x="331172" y="120540"/>
                    </a:cubicBezTo>
                    <a:close/>
                    <a:moveTo>
                      <a:pt x="333482" y="0"/>
                    </a:moveTo>
                    <a:cubicBezTo>
                      <a:pt x="517659" y="0"/>
                      <a:pt x="666964" y="149305"/>
                      <a:pt x="666964" y="333482"/>
                    </a:cubicBezTo>
                    <a:cubicBezTo>
                      <a:pt x="666964" y="517659"/>
                      <a:pt x="517659" y="666964"/>
                      <a:pt x="333482" y="666964"/>
                    </a:cubicBezTo>
                    <a:cubicBezTo>
                      <a:pt x="149305" y="666964"/>
                      <a:pt x="0" y="517659"/>
                      <a:pt x="0" y="333482"/>
                    </a:cubicBezTo>
                    <a:cubicBezTo>
                      <a:pt x="0" y="149305"/>
                      <a:pt x="149305" y="0"/>
                      <a:pt x="333482" y="0"/>
                    </a:cubicBez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2961186" y="2038289"/>
              <a:ext cx="354036" cy="350532"/>
              <a:chOff x="3404393" y="1190304"/>
              <a:chExt cx="1066092" cy="1066091"/>
            </a:xfrm>
            <a:solidFill>
              <a:srgbClr val="FFB850"/>
            </a:solidFill>
          </p:grpSpPr>
          <p:sp>
            <p:nvSpPr>
              <p:cNvPr id="173" name="矩形 172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矩形 175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矩形 176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矩形 178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矩形 179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矩形 181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矩形 182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矩形 183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任意多边形 184"/>
              <p:cNvSpPr/>
              <p:nvPr/>
            </p:nvSpPr>
            <p:spPr>
              <a:xfrm>
                <a:off x="3472633" y="1255790"/>
                <a:ext cx="933012" cy="933012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204117" y="2536210"/>
              <a:ext cx="207959" cy="205899"/>
              <a:chOff x="3404393" y="1190304"/>
              <a:chExt cx="1066092" cy="1066091"/>
            </a:xfrm>
            <a:solidFill>
              <a:srgbClr val="9055A8"/>
            </a:solidFill>
          </p:grpSpPr>
          <p:sp>
            <p:nvSpPr>
              <p:cNvPr id="160" name="矩形 159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矩形 160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矩形 161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矩形 162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矩形 164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矩形 165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矩形 166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矩形 167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矩形 168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矩形 169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矩形 170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任意多边形 171"/>
              <p:cNvSpPr/>
              <p:nvPr/>
            </p:nvSpPr>
            <p:spPr>
              <a:xfrm>
                <a:off x="3472633" y="1255790"/>
                <a:ext cx="933012" cy="933012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3774308" y="2068724"/>
              <a:ext cx="276793" cy="274052"/>
              <a:chOff x="3404393" y="1190304"/>
              <a:chExt cx="1066092" cy="1066091"/>
            </a:xfrm>
            <a:solidFill>
              <a:srgbClr val="FFB850"/>
            </a:solidFill>
          </p:grpSpPr>
          <p:sp>
            <p:nvSpPr>
              <p:cNvPr id="147" name="矩形 146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矩形 147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矩形 149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矩形 150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矩形 151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矩形 152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矩形 154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矩形 155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矩形 156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矩形 157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任意多边形 158"/>
              <p:cNvSpPr/>
              <p:nvPr/>
            </p:nvSpPr>
            <p:spPr>
              <a:xfrm>
                <a:off x="3472633" y="1255790"/>
                <a:ext cx="933012" cy="933012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1925477" y="3573642"/>
              <a:ext cx="251630" cy="249138"/>
              <a:chOff x="3404393" y="1190304"/>
              <a:chExt cx="1066092" cy="1066091"/>
            </a:xfrm>
            <a:solidFill>
              <a:srgbClr val="9055A8"/>
            </a:solidFill>
          </p:grpSpPr>
          <p:sp>
            <p:nvSpPr>
              <p:cNvPr id="134" name="矩形 133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矩形 136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矩形 137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矩形 138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矩形 139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矩形 142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任意多边形 145"/>
              <p:cNvSpPr/>
              <p:nvPr/>
            </p:nvSpPr>
            <p:spPr>
              <a:xfrm>
                <a:off x="3472633" y="1255790"/>
                <a:ext cx="933012" cy="933012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3156187" y="1664050"/>
              <a:ext cx="443219" cy="430186"/>
              <a:chOff x="3404393" y="1190304"/>
              <a:chExt cx="1066092" cy="1066091"/>
            </a:xfrm>
            <a:solidFill>
              <a:srgbClr val="9055A8"/>
            </a:solidFill>
          </p:grpSpPr>
          <p:sp>
            <p:nvSpPr>
              <p:cNvPr id="121" name="矩形 120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矩形 129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矩形 130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矩形 131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任意多边形 132"/>
              <p:cNvSpPr/>
              <p:nvPr/>
            </p:nvSpPr>
            <p:spPr>
              <a:xfrm>
                <a:off x="3472633" y="1255790"/>
                <a:ext cx="933012" cy="933012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3750521" y="2329759"/>
              <a:ext cx="547075" cy="547075"/>
              <a:chOff x="3404393" y="1190304"/>
              <a:chExt cx="1066092" cy="1066091"/>
            </a:xfrm>
          </p:grpSpPr>
          <p:sp>
            <p:nvSpPr>
              <p:cNvPr id="106" name="矩形 105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矩形 111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任意多边形 117"/>
              <p:cNvSpPr/>
              <p:nvPr/>
            </p:nvSpPr>
            <p:spPr>
              <a:xfrm>
                <a:off x="3472633" y="1255790"/>
                <a:ext cx="933012" cy="933012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119" name="任意多边形 118"/>
              <p:cNvSpPr/>
              <p:nvPr/>
            </p:nvSpPr>
            <p:spPr>
              <a:xfrm>
                <a:off x="3549702" y="1338513"/>
                <a:ext cx="771086" cy="771086"/>
              </a:xfrm>
              <a:custGeom>
                <a:avLst/>
                <a:gdLst>
                  <a:gd name="connsiteX0" fmla="*/ 389436 w 771086"/>
                  <a:gd name="connsiteY0" fmla="*/ 147342 h 771086"/>
                  <a:gd name="connsiteX1" fmla="*/ 152996 w 771086"/>
                  <a:gd name="connsiteY1" fmla="*/ 383782 h 771086"/>
                  <a:gd name="connsiteX2" fmla="*/ 389436 w 771086"/>
                  <a:gd name="connsiteY2" fmla="*/ 620222 h 771086"/>
                  <a:gd name="connsiteX3" fmla="*/ 625876 w 771086"/>
                  <a:gd name="connsiteY3" fmla="*/ 383782 h 771086"/>
                  <a:gd name="connsiteX4" fmla="*/ 389436 w 771086"/>
                  <a:gd name="connsiteY4" fmla="*/ 147342 h 771086"/>
                  <a:gd name="connsiteX5" fmla="*/ 385543 w 771086"/>
                  <a:gd name="connsiteY5" fmla="*/ 0 h 771086"/>
                  <a:gd name="connsiteX6" fmla="*/ 771086 w 771086"/>
                  <a:gd name="connsiteY6" fmla="*/ 385543 h 771086"/>
                  <a:gd name="connsiteX7" fmla="*/ 385543 w 771086"/>
                  <a:gd name="connsiteY7" fmla="*/ 771086 h 771086"/>
                  <a:gd name="connsiteX8" fmla="*/ 0 w 771086"/>
                  <a:gd name="connsiteY8" fmla="*/ 385543 h 771086"/>
                  <a:gd name="connsiteX9" fmla="*/ 385543 w 771086"/>
                  <a:gd name="connsiteY9" fmla="*/ 0 h 77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1086" h="771086">
                    <a:moveTo>
                      <a:pt x="389436" y="147342"/>
                    </a:moveTo>
                    <a:cubicBezTo>
                      <a:pt x="258854" y="147342"/>
                      <a:pt x="152996" y="253200"/>
                      <a:pt x="152996" y="383782"/>
                    </a:cubicBezTo>
                    <a:cubicBezTo>
                      <a:pt x="152996" y="514364"/>
                      <a:pt x="258854" y="620222"/>
                      <a:pt x="389436" y="620222"/>
                    </a:cubicBezTo>
                    <a:cubicBezTo>
                      <a:pt x="520018" y="620222"/>
                      <a:pt x="625876" y="514364"/>
                      <a:pt x="625876" y="383782"/>
                    </a:cubicBezTo>
                    <a:cubicBezTo>
                      <a:pt x="625876" y="253200"/>
                      <a:pt x="520018" y="147342"/>
                      <a:pt x="389436" y="147342"/>
                    </a:cubicBezTo>
                    <a:close/>
                    <a:moveTo>
                      <a:pt x="385543" y="0"/>
                    </a:moveTo>
                    <a:cubicBezTo>
                      <a:pt x="598473" y="0"/>
                      <a:pt x="771086" y="172613"/>
                      <a:pt x="771086" y="385543"/>
                    </a:cubicBezTo>
                    <a:cubicBezTo>
                      <a:pt x="771086" y="598473"/>
                      <a:pt x="598473" y="771086"/>
                      <a:pt x="385543" y="771086"/>
                    </a:cubicBezTo>
                    <a:cubicBezTo>
                      <a:pt x="172613" y="771086"/>
                      <a:pt x="0" y="598473"/>
                      <a:pt x="0" y="385543"/>
                    </a:cubicBezTo>
                    <a:cubicBezTo>
                      <a:pt x="0" y="172613"/>
                      <a:pt x="172613" y="0"/>
                      <a:pt x="3855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3601763" y="1388815"/>
                <a:ext cx="666964" cy="666963"/>
              </a:xfrm>
              <a:custGeom>
                <a:avLst/>
                <a:gdLst>
                  <a:gd name="connsiteX0" fmla="*/ 331172 w 666964"/>
                  <a:gd name="connsiteY0" fmla="*/ 120540 h 666964"/>
                  <a:gd name="connsiteX1" fmla="*/ 124230 w 666964"/>
                  <a:gd name="connsiteY1" fmla="*/ 327482 h 666964"/>
                  <a:gd name="connsiteX2" fmla="*/ 331172 w 666964"/>
                  <a:gd name="connsiteY2" fmla="*/ 534424 h 666964"/>
                  <a:gd name="connsiteX3" fmla="*/ 538114 w 666964"/>
                  <a:gd name="connsiteY3" fmla="*/ 327482 h 666964"/>
                  <a:gd name="connsiteX4" fmla="*/ 331172 w 666964"/>
                  <a:gd name="connsiteY4" fmla="*/ 120540 h 666964"/>
                  <a:gd name="connsiteX5" fmla="*/ 333482 w 666964"/>
                  <a:gd name="connsiteY5" fmla="*/ 0 h 666964"/>
                  <a:gd name="connsiteX6" fmla="*/ 666964 w 666964"/>
                  <a:gd name="connsiteY6" fmla="*/ 333482 h 666964"/>
                  <a:gd name="connsiteX7" fmla="*/ 333482 w 666964"/>
                  <a:gd name="connsiteY7" fmla="*/ 666964 h 666964"/>
                  <a:gd name="connsiteX8" fmla="*/ 0 w 666964"/>
                  <a:gd name="connsiteY8" fmla="*/ 333482 h 666964"/>
                  <a:gd name="connsiteX9" fmla="*/ 333482 w 666964"/>
                  <a:gd name="connsiteY9" fmla="*/ 0 h 666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964" h="666964">
                    <a:moveTo>
                      <a:pt x="331172" y="120540"/>
                    </a:moveTo>
                    <a:cubicBezTo>
                      <a:pt x="216881" y="120540"/>
                      <a:pt x="124230" y="213191"/>
                      <a:pt x="124230" y="327482"/>
                    </a:cubicBezTo>
                    <a:cubicBezTo>
                      <a:pt x="124230" y="441773"/>
                      <a:pt x="216881" y="534424"/>
                      <a:pt x="331172" y="534424"/>
                    </a:cubicBezTo>
                    <a:cubicBezTo>
                      <a:pt x="445463" y="534424"/>
                      <a:pt x="538114" y="441773"/>
                      <a:pt x="538114" y="327482"/>
                    </a:cubicBezTo>
                    <a:cubicBezTo>
                      <a:pt x="538114" y="213191"/>
                      <a:pt x="445463" y="120540"/>
                      <a:pt x="331172" y="120540"/>
                    </a:cubicBezTo>
                    <a:close/>
                    <a:moveTo>
                      <a:pt x="333482" y="0"/>
                    </a:moveTo>
                    <a:cubicBezTo>
                      <a:pt x="517659" y="0"/>
                      <a:pt x="666964" y="149305"/>
                      <a:pt x="666964" y="333482"/>
                    </a:cubicBezTo>
                    <a:cubicBezTo>
                      <a:pt x="666964" y="517659"/>
                      <a:pt x="517659" y="666964"/>
                      <a:pt x="333482" y="666964"/>
                    </a:cubicBezTo>
                    <a:cubicBezTo>
                      <a:pt x="149305" y="666964"/>
                      <a:pt x="0" y="517659"/>
                      <a:pt x="0" y="333482"/>
                    </a:cubicBezTo>
                    <a:cubicBezTo>
                      <a:pt x="0" y="149305"/>
                      <a:pt x="149305" y="0"/>
                      <a:pt x="333482" y="0"/>
                    </a:cubicBez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sp>
          <p:nvSpPr>
            <p:cNvPr id="90" name="任意多边形 89"/>
            <p:cNvSpPr/>
            <p:nvPr/>
          </p:nvSpPr>
          <p:spPr>
            <a:xfrm>
              <a:off x="2415490" y="2752648"/>
              <a:ext cx="1270608" cy="264533"/>
            </a:xfrm>
            <a:custGeom>
              <a:avLst/>
              <a:gdLst>
                <a:gd name="connsiteX0" fmla="*/ 1184472 w 1537436"/>
                <a:gd name="connsiteY0" fmla="*/ 0 h 320085"/>
                <a:gd name="connsiteX1" fmla="*/ 1537436 w 1537436"/>
                <a:gd name="connsiteY1" fmla="*/ 0 h 320085"/>
                <a:gd name="connsiteX2" fmla="*/ 1537436 w 1537436"/>
                <a:gd name="connsiteY2" fmla="*/ 9999 h 320085"/>
                <a:gd name="connsiteX3" fmla="*/ 1360678 w 1537436"/>
                <a:gd name="connsiteY3" fmla="*/ 161713 h 320085"/>
                <a:gd name="connsiteX4" fmla="*/ 1537436 w 1537436"/>
                <a:gd name="connsiteY4" fmla="*/ 313427 h 320085"/>
                <a:gd name="connsiteX5" fmla="*/ 1537436 w 1537436"/>
                <a:gd name="connsiteY5" fmla="*/ 320085 h 320085"/>
                <a:gd name="connsiteX6" fmla="*/ 1184472 w 1537436"/>
                <a:gd name="connsiteY6" fmla="*/ 320085 h 320085"/>
                <a:gd name="connsiteX7" fmla="*/ 982517 w 1537436"/>
                <a:gd name="connsiteY7" fmla="*/ 186471 h 320085"/>
                <a:gd name="connsiteX8" fmla="*/ 310500 w 1537436"/>
                <a:gd name="connsiteY8" fmla="*/ 186471 h 320085"/>
                <a:gd name="connsiteX9" fmla="*/ 363008 w 1537436"/>
                <a:gd name="connsiteY9" fmla="*/ 258248 h 320085"/>
                <a:gd name="connsiteX10" fmla="*/ 363008 w 1537436"/>
                <a:gd name="connsiteY10" fmla="*/ 267292 h 320085"/>
                <a:gd name="connsiteX11" fmla="*/ 0 w 1537436"/>
                <a:gd name="connsiteY11" fmla="*/ 161199 h 320085"/>
                <a:gd name="connsiteX12" fmla="*/ 363008 w 1537436"/>
                <a:gd name="connsiteY12" fmla="*/ 55106 h 320085"/>
                <a:gd name="connsiteX13" fmla="*/ 363008 w 1537436"/>
                <a:gd name="connsiteY13" fmla="*/ 64150 h 320085"/>
                <a:gd name="connsiteX14" fmla="*/ 312191 w 1537436"/>
                <a:gd name="connsiteY14" fmla="*/ 133615 h 320085"/>
                <a:gd name="connsiteX15" fmla="*/ 982517 w 1537436"/>
                <a:gd name="connsiteY15" fmla="*/ 133615 h 32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7436" h="320085">
                  <a:moveTo>
                    <a:pt x="1184472" y="0"/>
                  </a:moveTo>
                  <a:lnTo>
                    <a:pt x="1537436" y="0"/>
                  </a:lnTo>
                  <a:lnTo>
                    <a:pt x="1537436" y="9999"/>
                  </a:lnTo>
                  <a:lnTo>
                    <a:pt x="1360678" y="161713"/>
                  </a:lnTo>
                  <a:lnTo>
                    <a:pt x="1537436" y="313427"/>
                  </a:lnTo>
                  <a:lnTo>
                    <a:pt x="1537436" y="320085"/>
                  </a:lnTo>
                  <a:lnTo>
                    <a:pt x="1184472" y="320085"/>
                  </a:lnTo>
                  <a:lnTo>
                    <a:pt x="982517" y="186471"/>
                  </a:lnTo>
                  <a:lnTo>
                    <a:pt x="310500" y="186471"/>
                  </a:lnTo>
                  <a:lnTo>
                    <a:pt x="363008" y="258248"/>
                  </a:lnTo>
                  <a:lnTo>
                    <a:pt x="363008" y="267292"/>
                  </a:lnTo>
                  <a:lnTo>
                    <a:pt x="0" y="161199"/>
                  </a:lnTo>
                  <a:lnTo>
                    <a:pt x="363008" y="55106"/>
                  </a:lnTo>
                  <a:lnTo>
                    <a:pt x="363008" y="64150"/>
                  </a:lnTo>
                  <a:lnTo>
                    <a:pt x="312191" y="133615"/>
                  </a:lnTo>
                  <a:lnTo>
                    <a:pt x="982517" y="133615"/>
                  </a:lnTo>
                  <a:close/>
                </a:path>
              </a:pathLst>
            </a:custGeom>
            <a:solidFill>
              <a:srgbClr val="E2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2571000" y="1597574"/>
              <a:ext cx="518344" cy="513214"/>
              <a:chOff x="3404393" y="1190304"/>
              <a:chExt cx="1066092" cy="1066091"/>
            </a:xfrm>
            <a:solidFill>
              <a:srgbClr val="01ACBE"/>
            </a:solidFill>
          </p:grpSpPr>
          <p:sp>
            <p:nvSpPr>
              <p:cNvPr id="93" name="矩形 92"/>
              <p:cNvSpPr/>
              <p:nvPr/>
            </p:nvSpPr>
            <p:spPr>
              <a:xfrm>
                <a:off x="3870396" y="11903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 rot="1800000">
                <a:off x="41180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 rot="3600000">
                <a:off x="4299338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 rot="5400000">
                <a:off x="43656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 rot="7200000">
                <a:off x="4299338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 rot="9000000">
                <a:off x="41180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 rot="10800000">
                <a:off x="3870396" y="2180903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 rot="12600000">
                <a:off x="3622746" y="2114546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 rot="14400000">
                <a:off x="3441453" y="19332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3375096" y="168560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 rot="18000000">
                <a:off x="3441453" y="1437954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 rot="19800000">
                <a:off x="3622746" y="1256661"/>
                <a:ext cx="134085" cy="7549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任意多边形 104"/>
              <p:cNvSpPr/>
              <p:nvPr/>
            </p:nvSpPr>
            <p:spPr>
              <a:xfrm>
                <a:off x="3472633" y="1255790"/>
                <a:ext cx="933012" cy="933012"/>
              </a:xfrm>
              <a:custGeom>
                <a:avLst/>
                <a:gdLst>
                  <a:gd name="connsiteX0" fmla="*/ 462612 w 933012"/>
                  <a:gd name="connsiteY0" fmla="*/ 225519 h 933012"/>
                  <a:gd name="connsiteX1" fmla="*/ 226172 w 933012"/>
                  <a:gd name="connsiteY1" fmla="*/ 461959 h 933012"/>
                  <a:gd name="connsiteX2" fmla="*/ 462612 w 933012"/>
                  <a:gd name="connsiteY2" fmla="*/ 698399 h 933012"/>
                  <a:gd name="connsiteX3" fmla="*/ 699052 w 933012"/>
                  <a:gd name="connsiteY3" fmla="*/ 461959 h 933012"/>
                  <a:gd name="connsiteX4" fmla="*/ 462612 w 933012"/>
                  <a:gd name="connsiteY4" fmla="*/ 225519 h 933012"/>
                  <a:gd name="connsiteX5" fmla="*/ 466506 w 933012"/>
                  <a:gd name="connsiteY5" fmla="*/ 0 h 933012"/>
                  <a:gd name="connsiteX6" fmla="*/ 933012 w 933012"/>
                  <a:gd name="connsiteY6" fmla="*/ 466506 h 933012"/>
                  <a:gd name="connsiteX7" fmla="*/ 466506 w 933012"/>
                  <a:gd name="connsiteY7" fmla="*/ 933012 h 933012"/>
                  <a:gd name="connsiteX8" fmla="*/ 0 w 933012"/>
                  <a:gd name="connsiteY8" fmla="*/ 466506 h 933012"/>
                  <a:gd name="connsiteX9" fmla="*/ 466506 w 933012"/>
                  <a:gd name="connsiteY9" fmla="*/ 0 h 93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3012" h="933012">
                    <a:moveTo>
                      <a:pt x="462612" y="225519"/>
                    </a:moveTo>
                    <a:cubicBezTo>
                      <a:pt x="332030" y="225519"/>
                      <a:pt x="226172" y="331377"/>
                      <a:pt x="226172" y="461959"/>
                    </a:cubicBezTo>
                    <a:cubicBezTo>
                      <a:pt x="226172" y="592541"/>
                      <a:pt x="332030" y="698399"/>
                      <a:pt x="462612" y="698399"/>
                    </a:cubicBezTo>
                    <a:cubicBezTo>
                      <a:pt x="593194" y="698399"/>
                      <a:pt x="699052" y="592541"/>
                      <a:pt x="699052" y="461959"/>
                    </a:cubicBezTo>
                    <a:cubicBezTo>
                      <a:pt x="699052" y="331377"/>
                      <a:pt x="593194" y="225519"/>
                      <a:pt x="462612" y="225519"/>
                    </a:cubicBezTo>
                    <a:close/>
                    <a:moveTo>
                      <a:pt x="466506" y="0"/>
                    </a:moveTo>
                    <a:cubicBezTo>
                      <a:pt x="724150" y="0"/>
                      <a:pt x="933012" y="208862"/>
                      <a:pt x="933012" y="466506"/>
                    </a:cubicBezTo>
                    <a:cubicBezTo>
                      <a:pt x="933012" y="724150"/>
                      <a:pt x="724150" y="933012"/>
                      <a:pt x="466506" y="933012"/>
                    </a:cubicBezTo>
                    <a:cubicBezTo>
                      <a:pt x="208862" y="933012"/>
                      <a:pt x="0" y="724150"/>
                      <a:pt x="0" y="466506"/>
                    </a:cubicBezTo>
                    <a:cubicBezTo>
                      <a:pt x="0" y="208862"/>
                      <a:pt x="208862" y="0"/>
                      <a:pt x="4665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/>
              </a:p>
            </p:txBody>
          </p:sp>
        </p:grpSp>
        <p:sp>
          <p:nvSpPr>
            <p:cNvPr id="92" name="椭圆 91"/>
            <p:cNvSpPr/>
            <p:nvPr/>
          </p:nvSpPr>
          <p:spPr>
            <a:xfrm>
              <a:off x="1406490" y="5700147"/>
              <a:ext cx="3166662" cy="48671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rgbClr val="F3F3F3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/>
            </a:p>
          </p:txBody>
        </p:sp>
      </p:grpSp>
      <p:sp>
        <p:nvSpPr>
          <p:cNvPr id="286" name="文本框 10"/>
          <p:cNvSpPr txBox="1"/>
          <p:nvPr/>
        </p:nvSpPr>
        <p:spPr>
          <a:xfrm>
            <a:off x="10715325" y="6280365"/>
            <a:ext cx="142740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Group 08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5" name="组合 6"/>
          <p:cNvGrpSpPr>
            <a:grpSpLocks/>
          </p:cNvGrpSpPr>
          <p:nvPr/>
        </p:nvGrpSpPr>
        <p:grpSpPr bwMode="auto">
          <a:xfrm rot="5400000">
            <a:off x="-465931" y="465930"/>
            <a:ext cx="1436688" cy="504825"/>
            <a:chOff x="0" y="2297125"/>
            <a:chExt cx="13100952" cy="4560877"/>
          </a:xfrm>
        </p:grpSpPr>
        <p:sp>
          <p:nvSpPr>
            <p:cNvPr id="296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7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98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99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300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1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2" name="文本框 10"/>
          <p:cNvSpPr txBox="1"/>
          <p:nvPr/>
        </p:nvSpPr>
        <p:spPr>
          <a:xfrm>
            <a:off x="10715325" y="6280364"/>
            <a:ext cx="142740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Group 08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00580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 animBg="1"/>
      <p:bldP spid="22" grpId="0" animBg="1"/>
      <p:bldP spid="298" grpId="0" animBg="1"/>
      <p:bldP spid="3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6201" y="2014968"/>
            <a:ext cx="5497513" cy="337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Oval 47"/>
          <p:cNvSpPr>
            <a:spLocks noChangeArrowheads="1"/>
          </p:cNvSpPr>
          <p:nvPr/>
        </p:nvSpPr>
        <p:spPr bwMode="auto">
          <a:xfrm>
            <a:off x="5101326" y="2878094"/>
            <a:ext cx="1643063" cy="164147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2534" name="矩形 6"/>
          <p:cNvSpPr>
            <a:spLocks noChangeArrowheads="1"/>
          </p:cNvSpPr>
          <p:nvPr/>
        </p:nvSpPr>
        <p:spPr bwMode="auto">
          <a:xfrm>
            <a:off x="1035739" y="2878094"/>
            <a:ext cx="3691536" cy="18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An eCommerce platform is an </a:t>
            </a:r>
            <a:r>
              <a:rPr lang="en-US" altLang="en-US" sz="1400">
                <a:solidFill>
                  <a:srgbClr val="C3239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end-to-end software solution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that </a:t>
            </a:r>
            <a:r>
              <a:rPr lang="en-US" altLang="en-US" sz="140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allows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en-US" sz="140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online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en-US" sz="140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retailers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to </a:t>
            </a:r>
            <a:r>
              <a:rPr lang="en-US" altLang="en-US" sz="140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manage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 their </a:t>
            </a:r>
            <a:r>
              <a:rPr lang="en-US" altLang="en-US" sz="140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business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 </a:t>
            </a:r>
            <a:endParaRPr lang="en-US" altLang="en-US" sz="1400" smtClean="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en-US" sz="1400" smtClean="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This 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type of service encompasses </a:t>
            </a:r>
            <a:r>
              <a:rPr lang="en-US" altLang="en-US" sz="140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eCommerce website builders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altLang="en-US" sz="140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accounting and inventory management systems</a:t>
            </a: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, as well as </a:t>
            </a:r>
            <a:r>
              <a:rPr lang="en-US" altLang="en-US" sz="140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customer service </a:t>
            </a:r>
            <a:r>
              <a:rPr lang="en-US" altLang="en-US" sz="140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infrastructure</a:t>
            </a:r>
            <a:r>
              <a:rPr lang="en-US" altLang="en-US" sz="1400" smtClean="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en-US" sz="14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35" name="TextBox 13"/>
          <p:cNvSpPr txBox="1">
            <a:spLocks noChangeArrowheads="1"/>
          </p:cNvSpPr>
          <p:nvPr/>
        </p:nvSpPr>
        <p:spPr bwMode="auto">
          <a:xfrm>
            <a:off x="1035740" y="2125704"/>
            <a:ext cx="3691536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altLang="en-US" b="1" smtClean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What is </a:t>
            </a:r>
          </a:p>
          <a:p>
            <a:pPr algn="r" eaLnBrk="1" hangingPunct="1">
              <a:spcBef>
                <a:spcPct val="20000"/>
              </a:spcBef>
            </a:pPr>
            <a:r>
              <a:rPr lang="en-US" altLang="en-US" b="1" smtClean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an eCommerce Platform?</a:t>
            </a:r>
            <a:endParaRPr lang="en-US" altLang="en-US" b="1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37" name="文本框 9"/>
          <p:cNvSpPr txBox="1">
            <a:spLocks noChangeArrowheads="1"/>
          </p:cNvSpPr>
          <p:nvPr/>
        </p:nvSpPr>
        <p:spPr bwMode="auto">
          <a:xfrm>
            <a:off x="1981200" y="443935"/>
            <a:ext cx="5192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 b="1" smtClean="0">
                <a:solidFill>
                  <a:srgbClr val="F4AF4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01. Definition of eCommerce Platform</a:t>
            </a:r>
            <a:endParaRPr lang="zh-CN" altLang="en-US" sz="2400" b="1">
              <a:solidFill>
                <a:srgbClr val="F4AF4E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1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12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文本框 10"/>
          <p:cNvSpPr txBox="1"/>
          <p:nvPr/>
        </p:nvSpPr>
        <p:spPr>
          <a:xfrm>
            <a:off x="10564868" y="6319512"/>
            <a:ext cx="1627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01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206"/>
          <p:cNvSpPr>
            <a:spLocks noEditPoints="1"/>
          </p:cNvSpPr>
          <p:nvPr/>
        </p:nvSpPr>
        <p:spPr bwMode="auto">
          <a:xfrm>
            <a:off x="5622820" y="3387334"/>
            <a:ext cx="600074" cy="622993"/>
          </a:xfrm>
          <a:custGeom>
            <a:avLst/>
            <a:gdLst>
              <a:gd name="T0" fmla="*/ 249 w 256"/>
              <a:gd name="T1" fmla="*/ 215 h 256"/>
              <a:gd name="T2" fmla="*/ 256 w 256"/>
              <a:gd name="T3" fmla="*/ 232 h 256"/>
              <a:gd name="T4" fmla="*/ 232 w 256"/>
              <a:gd name="T5" fmla="*/ 256 h 256"/>
              <a:gd name="T6" fmla="*/ 215 w 256"/>
              <a:gd name="T7" fmla="*/ 249 h 256"/>
              <a:gd name="T8" fmla="*/ 145 w 256"/>
              <a:gd name="T9" fmla="*/ 179 h 256"/>
              <a:gd name="T10" fmla="*/ 96 w 256"/>
              <a:gd name="T11" fmla="*/ 192 h 256"/>
              <a:gd name="T12" fmla="*/ 0 w 256"/>
              <a:gd name="T13" fmla="*/ 96 h 256"/>
              <a:gd name="T14" fmla="*/ 96 w 256"/>
              <a:gd name="T15" fmla="*/ 0 h 256"/>
              <a:gd name="T16" fmla="*/ 192 w 256"/>
              <a:gd name="T17" fmla="*/ 96 h 256"/>
              <a:gd name="T18" fmla="*/ 179 w 256"/>
              <a:gd name="T19" fmla="*/ 145 h 256"/>
              <a:gd name="T20" fmla="*/ 249 w 256"/>
              <a:gd name="T21" fmla="*/ 215 h 256"/>
              <a:gd name="T22" fmla="*/ 96 w 256"/>
              <a:gd name="T23" fmla="*/ 24 h 256"/>
              <a:gd name="T24" fmla="*/ 24 w 256"/>
              <a:gd name="T25" fmla="*/ 96 h 256"/>
              <a:gd name="T26" fmla="*/ 96 w 256"/>
              <a:gd name="T27" fmla="*/ 168 h 256"/>
              <a:gd name="T28" fmla="*/ 168 w 256"/>
              <a:gd name="T29" fmla="*/ 96 h 256"/>
              <a:gd name="T30" fmla="*/ 96 w 256"/>
              <a:gd name="T31" fmla="*/ 24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64066" y="-159815"/>
            <a:ext cx="1430168" cy="181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2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4" grpId="0"/>
      <p:bldP spid="22535" grpId="0"/>
      <p:bldP spid="22537" grpId="0"/>
      <p:bldP spid="10" grpId="0" animBg="1"/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文本框 9"/>
          <p:cNvSpPr txBox="1">
            <a:spLocks noChangeArrowheads="1"/>
          </p:cNvSpPr>
          <p:nvPr/>
        </p:nvSpPr>
        <p:spPr bwMode="auto">
          <a:xfrm>
            <a:off x="687387" y="222250"/>
            <a:ext cx="73588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02.Why </a:t>
            </a:r>
            <a:r>
              <a:rPr lang="en-US" altLang="zh-CN" sz="2400" b="1">
                <a:solidFill>
                  <a:srgbClr val="01ACB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should you use an eCommerce platform?</a:t>
            </a:r>
            <a:endParaRPr lang="en-US" altLang="zh-CN" sz="2400" b="1">
              <a:solidFill>
                <a:srgbClr val="01ACBE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6231" y="1454150"/>
            <a:ext cx="2516213" cy="22510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852488" y="3705225"/>
            <a:ext cx="3379787" cy="2254250"/>
            <a:chOff x="0" y="0"/>
            <a:chExt cx="1979879" cy="1319922"/>
          </a:xfrm>
        </p:grpSpPr>
        <p:sp>
          <p:nvSpPr>
            <p:cNvPr id="16" name="矩形 46"/>
            <p:cNvSpPr>
              <a:spLocks noChangeArrowheads="1"/>
            </p:cNvSpPr>
            <p:nvPr/>
          </p:nvSpPr>
          <p:spPr bwMode="auto">
            <a:xfrm>
              <a:off x="0" y="0"/>
              <a:ext cx="1979879" cy="1319922"/>
            </a:xfrm>
            <a:prstGeom prst="rect">
              <a:avLst/>
            </a:prstGeom>
            <a:solidFill>
              <a:srgbClr val="745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92" name="矩形 47"/>
            <p:cNvSpPr>
              <a:spLocks noChangeArrowheads="1"/>
            </p:cNvSpPr>
            <p:nvPr/>
          </p:nvSpPr>
          <p:spPr bwMode="auto">
            <a:xfrm>
              <a:off x="466538" y="518398"/>
              <a:ext cx="1361794" cy="62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Software solutions allow you to </a:t>
              </a:r>
              <a:r>
                <a:rPr lang="en-US" altLang="zh-CN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manage </a:t>
              </a:r>
              <a:r>
                <a:rPr lang="en-US" altLang="zh-CN" sz="140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multiples tasks</a:t>
              </a:r>
              <a:endParaRPr lang="zh-CN" altLang="en-US" sz="1400">
                <a:solidFill>
                  <a:srgbClr val="FFFFFF"/>
                </a:solidFill>
              </a:endParaRPr>
            </a:p>
          </p:txBody>
        </p:sp>
        <p:grpSp>
          <p:nvGrpSpPr>
            <p:cNvPr id="7193" name="Group 15"/>
            <p:cNvGrpSpPr>
              <a:grpSpLocks/>
            </p:cNvGrpSpPr>
            <p:nvPr/>
          </p:nvGrpSpPr>
          <p:grpSpPr bwMode="auto">
            <a:xfrm>
              <a:off x="134988" y="189858"/>
              <a:ext cx="333375" cy="333375"/>
              <a:chOff x="0" y="0"/>
              <a:chExt cx="333375" cy="333375"/>
            </a:xfrm>
          </p:grpSpPr>
          <p:sp>
            <p:nvSpPr>
              <p:cNvPr id="19" name="等腰三角形 49"/>
              <p:cNvSpPr>
                <a:spLocks noChangeArrowheads="1"/>
              </p:cNvSpPr>
              <p:nvPr/>
            </p:nvSpPr>
            <p:spPr bwMode="auto">
              <a:xfrm>
                <a:off x="83551" y="79704"/>
                <a:ext cx="180412" cy="14407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" name="同心圆 50"/>
              <p:cNvSpPr>
                <a:spLocks noChangeArrowheads="1"/>
              </p:cNvSpPr>
              <p:nvPr/>
            </p:nvSpPr>
            <p:spPr bwMode="auto">
              <a:xfrm>
                <a:off x="-145" y="-235"/>
                <a:ext cx="333855" cy="333699"/>
              </a:xfrm>
              <a:custGeom>
                <a:avLst/>
                <a:gdLst>
                  <a:gd name="G0" fmla="+- 998 0 0"/>
                  <a:gd name="G1" fmla="+- 21600 0 998"/>
                  <a:gd name="G2" fmla="+- 21600 0 998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998" y="10800"/>
                    </a:moveTo>
                    <a:cubicBezTo>
                      <a:pt x="998" y="16213"/>
                      <a:pt x="5387" y="20602"/>
                      <a:pt x="10800" y="20602"/>
                    </a:cubicBezTo>
                    <a:cubicBezTo>
                      <a:pt x="16213" y="20602"/>
                      <a:pt x="20602" y="16213"/>
                      <a:pt x="20602" y="10800"/>
                    </a:cubicBezTo>
                    <a:cubicBezTo>
                      <a:pt x="20602" y="5387"/>
                      <a:pt x="16213" y="998"/>
                      <a:pt x="10800" y="998"/>
                    </a:cubicBezTo>
                    <a:cubicBezTo>
                      <a:pt x="5387" y="998"/>
                      <a:pt x="998" y="5387"/>
                      <a:pt x="998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230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Group 24"/>
          <p:cNvGrpSpPr>
            <a:grpSpLocks/>
          </p:cNvGrpSpPr>
          <p:nvPr/>
        </p:nvGrpSpPr>
        <p:grpSpPr bwMode="auto">
          <a:xfrm>
            <a:off x="7613650" y="3705225"/>
            <a:ext cx="3379788" cy="2254250"/>
            <a:chOff x="0" y="0"/>
            <a:chExt cx="1979879" cy="1319919"/>
          </a:xfrm>
        </p:grpSpPr>
        <p:sp>
          <p:nvSpPr>
            <p:cNvPr id="28" name="矩形 64"/>
            <p:cNvSpPr>
              <a:spLocks noChangeArrowheads="1"/>
            </p:cNvSpPr>
            <p:nvPr/>
          </p:nvSpPr>
          <p:spPr bwMode="auto">
            <a:xfrm>
              <a:off x="0" y="0"/>
              <a:ext cx="1979879" cy="13199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7182" name="Group 26"/>
            <p:cNvGrpSpPr>
              <a:grpSpLocks/>
            </p:cNvGrpSpPr>
            <p:nvPr/>
          </p:nvGrpSpPr>
          <p:grpSpPr bwMode="auto">
            <a:xfrm rot="5400000" flipH="1" flipV="1">
              <a:off x="149833" y="204103"/>
              <a:ext cx="333375" cy="333375"/>
              <a:chOff x="0" y="0"/>
              <a:chExt cx="333375" cy="333375"/>
            </a:xfrm>
          </p:grpSpPr>
          <p:sp>
            <p:nvSpPr>
              <p:cNvPr id="31" name="等腰三角形 67"/>
              <p:cNvSpPr>
                <a:spLocks noChangeArrowheads="1"/>
              </p:cNvSpPr>
              <p:nvPr/>
            </p:nvSpPr>
            <p:spPr bwMode="auto">
              <a:xfrm>
                <a:off x="76436" y="72427"/>
                <a:ext cx="180327" cy="144143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2" name="同心圆 68"/>
              <p:cNvSpPr>
                <a:spLocks noChangeArrowheads="1"/>
              </p:cNvSpPr>
              <p:nvPr/>
            </p:nvSpPr>
            <p:spPr bwMode="auto">
              <a:xfrm>
                <a:off x="215" y="-110"/>
                <a:ext cx="332768" cy="333854"/>
              </a:xfrm>
              <a:custGeom>
                <a:avLst/>
                <a:gdLst>
                  <a:gd name="G0" fmla="+- 1005 0 0"/>
                  <a:gd name="G1" fmla="+- 21600 0 1005"/>
                  <a:gd name="G2" fmla="+- 21600 0 1005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05" y="10800"/>
                    </a:moveTo>
                    <a:cubicBezTo>
                      <a:pt x="1005" y="16210"/>
                      <a:pt x="5390" y="20595"/>
                      <a:pt x="10800" y="20595"/>
                    </a:cubicBezTo>
                    <a:cubicBezTo>
                      <a:pt x="16210" y="20595"/>
                      <a:pt x="20595" y="16210"/>
                      <a:pt x="20595" y="10800"/>
                    </a:cubicBezTo>
                    <a:cubicBezTo>
                      <a:pt x="20595" y="5390"/>
                      <a:pt x="16210" y="1005"/>
                      <a:pt x="10800" y="1005"/>
                    </a:cubicBezTo>
                    <a:cubicBezTo>
                      <a:pt x="5390" y="1005"/>
                      <a:pt x="1005" y="5390"/>
                      <a:pt x="1005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230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7183" name="矩形 66"/>
            <p:cNvSpPr>
              <a:spLocks noChangeArrowheads="1"/>
            </p:cNvSpPr>
            <p:nvPr/>
          </p:nvSpPr>
          <p:spPr bwMode="auto">
            <a:xfrm>
              <a:off x="425192" y="585976"/>
              <a:ext cx="1466806" cy="243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Easy for customers to use</a:t>
              </a:r>
              <a:endParaRPr lang="zh-CN" altLang="en-US" sz="1400">
                <a:solidFill>
                  <a:srgbClr val="FFFFFF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9" y="1454149"/>
            <a:ext cx="3381375" cy="22492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4" name="组合 6"/>
          <p:cNvGrpSpPr>
            <a:grpSpLocks/>
          </p:cNvGrpSpPr>
          <p:nvPr/>
        </p:nvGrpSpPr>
        <p:grpSpPr bwMode="auto">
          <a:xfrm rot="5400000">
            <a:off x="-465931" y="465930"/>
            <a:ext cx="1436688" cy="504825"/>
            <a:chOff x="0" y="2297125"/>
            <a:chExt cx="13100952" cy="4560877"/>
          </a:xfrm>
        </p:grpSpPr>
        <p:sp>
          <p:nvSpPr>
            <p:cNvPr id="35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7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8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39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1" name="文本框 10"/>
          <p:cNvSpPr txBox="1"/>
          <p:nvPr/>
        </p:nvSpPr>
        <p:spPr>
          <a:xfrm>
            <a:off x="10521736" y="6335947"/>
            <a:ext cx="1670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01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4232275" y="1454150"/>
            <a:ext cx="3381375" cy="2254250"/>
            <a:chOff x="0" y="0"/>
            <a:chExt cx="1979879" cy="1319919"/>
          </a:xfrm>
        </p:grpSpPr>
        <p:sp>
          <p:nvSpPr>
            <p:cNvPr id="22" name="矩形 58"/>
            <p:cNvSpPr>
              <a:spLocks noChangeArrowheads="1"/>
            </p:cNvSpPr>
            <p:nvPr/>
          </p:nvSpPr>
          <p:spPr bwMode="auto">
            <a:xfrm>
              <a:off x="0" y="0"/>
              <a:ext cx="1979879" cy="1319919"/>
            </a:xfrm>
            <a:prstGeom prst="rect">
              <a:avLst/>
            </a:prstGeom>
            <a:solidFill>
              <a:srgbClr val="C32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7187" name="Group 20"/>
            <p:cNvGrpSpPr>
              <a:grpSpLocks/>
            </p:cNvGrpSpPr>
            <p:nvPr/>
          </p:nvGrpSpPr>
          <p:grpSpPr bwMode="auto">
            <a:xfrm rot="16200000" flipV="1">
              <a:off x="1485691" y="787673"/>
              <a:ext cx="333375" cy="333375"/>
              <a:chOff x="0" y="0"/>
              <a:chExt cx="333375" cy="333375"/>
            </a:xfrm>
          </p:grpSpPr>
          <p:sp>
            <p:nvSpPr>
              <p:cNvPr id="25" name="等腰三角形 61"/>
              <p:cNvSpPr>
                <a:spLocks noChangeArrowheads="1"/>
              </p:cNvSpPr>
              <p:nvPr/>
            </p:nvSpPr>
            <p:spPr bwMode="auto">
              <a:xfrm>
                <a:off x="79055" y="72496"/>
                <a:ext cx="180327" cy="14407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同心圆 62"/>
              <p:cNvSpPr>
                <a:spLocks noChangeArrowheads="1"/>
              </p:cNvSpPr>
              <p:nvPr/>
            </p:nvSpPr>
            <p:spPr bwMode="auto">
              <a:xfrm>
                <a:off x="47" y="-7"/>
                <a:ext cx="333698" cy="333698"/>
              </a:xfrm>
              <a:custGeom>
                <a:avLst/>
                <a:gdLst>
                  <a:gd name="G0" fmla="+- 797 0 0"/>
                  <a:gd name="G1" fmla="+- 21600 0 797"/>
                  <a:gd name="G2" fmla="+- 21600 0 797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797" y="10800"/>
                    </a:moveTo>
                    <a:cubicBezTo>
                      <a:pt x="797" y="16325"/>
                      <a:pt x="5275" y="20803"/>
                      <a:pt x="10800" y="20803"/>
                    </a:cubicBezTo>
                    <a:cubicBezTo>
                      <a:pt x="16325" y="20803"/>
                      <a:pt x="20803" y="16325"/>
                      <a:pt x="20803" y="10800"/>
                    </a:cubicBezTo>
                    <a:cubicBezTo>
                      <a:pt x="20803" y="5275"/>
                      <a:pt x="16325" y="797"/>
                      <a:pt x="10800" y="797"/>
                    </a:cubicBezTo>
                    <a:cubicBezTo>
                      <a:pt x="5275" y="797"/>
                      <a:pt x="797" y="5275"/>
                      <a:pt x="797" y="108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2303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7188" name="矩形 60"/>
            <p:cNvSpPr>
              <a:spLocks noChangeArrowheads="1"/>
            </p:cNvSpPr>
            <p:nvPr/>
          </p:nvSpPr>
          <p:spPr bwMode="auto">
            <a:xfrm>
              <a:off x="197507" y="354796"/>
              <a:ext cx="1241850" cy="432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Cost less </a:t>
              </a:r>
              <a:r>
                <a:rPr lang="en-US" altLang="zh-CN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than creating software from scratch</a:t>
              </a:r>
              <a:endParaRPr lang="zh-CN" altLang="en-US" sz="1400">
                <a:solidFill>
                  <a:srgbClr val="FFFFFF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48" y="3752821"/>
            <a:ext cx="2112559" cy="20987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438" y="-1644"/>
            <a:ext cx="1084562" cy="1068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4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3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4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3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文本框 9"/>
          <p:cNvSpPr txBox="1">
            <a:spLocks noChangeArrowheads="1"/>
          </p:cNvSpPr>
          <p:nvPr/>
        </p:nvSpPr>
        <p:spPr bwMode="auto">
          <a:xfrm>
            <a:off x="1981200" y="443935"/>
            <a:ext cx="5192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 b="1" smtClean="0">
                <a:solidFill>
                  <a:srgbClr val="E87071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03. Definition of eCommerce Platform</a:t>
            </a:r>
            <a:endParaRPr lang="zh-CN" altLang="en-US" sz="2400" b="1">
              <a:solidFill>
                <a:srgbClr val="E87071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1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12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文本框 10"/>
          <p:cNvSpPr txBox="1"/>
          <p:nvPr/>
        </p:nvSpPr>
        <p:spPr>
          <a:xfrm>
            <a:off x="10564868" y="6319512"/>
            <a:ext cx="16271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01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16"/>
          <p:cNvSpPr/>
          <p:nvPr/>
        </p:nvSpPr>
        <p:spPr>
          <a:xfrm>
            <a:off x="7924600" y="5513207"/>
            <a:ext cx="296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>
                <a:solidFill>
                  <a:srgbClr val="EC7492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Data consolidation</a:t>
            </a:r>
            <a:endParaRPr lang="en-US" altLang="zh-CN" sz="2000" b="1" dirty="0">
              <a:solidFill>
                <a:srgbClr val="EC7492"/>
              </a:soli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65" name="矩形 17"/>
          <p:cNvSpPr/>
          <p:nvPr/>
        </p:nvSpPr>
        <p:spPr>
          <a:xfrm>
            <a:off x="4911037" y="1788560"/>
            <a:ext cx="3024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>
                <a:solidFill>
                  <a:srgbClr val="DD3571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Payment processing</a:t>
            </a:r>
            <a:endParaRPr lang="zh-CN" altLang="en-US" sz="2000" b="1" dirty="0">
              <a:solidFill>
                <a:srgbClr val="DD3571"/>
              </a:soli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66" name="矩形 18"/>
          <p:cNvSpPr/>
          <p:nvPr/>
        </p:nvSpPr>
        <p:spPr>
          <a:xfrm>
            <a:off x="2103237" y="3700961"/>
            <a:ext cx="160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>
                <a:solidFill>
                  <a:srgbClr val="F4AF4E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Interface</a:t>
            </a:r>
            <a:endParaRPr lang="zh-CN" altLang="en-US" sz="2000" b="1" dirty="0">
              <a:solidFill>
                <a:srgbClr val="F4AF4E"/>
              </a:soli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68" name="矩形 20"/>
          <p:cNvSpPr/>
          <p:nvPr/>
        </p:nvSpPr>
        <p:spPr>
          <a:xfrm>
            <a:off x="9240863" y="1321526"/>
            <a:ext cx="1423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>
                <a:solidFill>
                  <a:srgbClr val="684B8F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Security</a:t>
            </a:r>
            <a:endParaRPr lang="zh-CN" altLang="en-US" sz="2000" b="1" dirty="0">
              <a:solidFill>
                <a:srgbClr val="684B8F"/>
              </a:soli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69" name="矩形 21"/>
          <p:cNvSpPr/>
          <p:nvPr/>
        </p:nvSpPr>
        <p:spPr>
          <a:xfrm>
            <a:off x="8684442" y="4026207"/>
            <a:ext cx="2183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>
                <a:solidFill>
                  <a:srgbClr val="EC7492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Promotion opportunities</a:t>
            </a:r>
            <a:endParaRPr lang="zh-CN" altLang="en-US" sz="2000" b="1" dirty="0">
              <a:solidFill>
                <a:srgbClr val="EC7492"/>
              </a:soli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70" name="矩形 22"/>
          <p:cNvSpPr/>
          <p:nvPr/>
        </p:nvSpPr>
        <p:spPr>
          <a:xfrm>
            <a:off x="3102679" y="5013821"/>
            <a:ext cx="3740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>
                <a:solidFill>
                  <a:srgbClr val="C00000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Store management system</a:t>
            </a:r>
            <a:endParaRPr lang="zh-CN" altLang="en-US" sz="2000" b="1" dirty="0">
              <a:solidFill>
                <a:srgbClr val="C00000"/>
              </a:soli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sp>
        <p:nvSpPr>
          <p:cNvPr id="71" name="矩形 23"/>
          <p:cNvSpPr/>
          <p:nvPr/>
        </p:nvSpPr>
        <p:spPr>
          <a:xfrm>
            <a:off x="8684442" y="2639595"/>
            <a:ext cx="126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>
                <a:solidFill>
                  <a:srgbClr val="684B8F"/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Support</a:t>
            </a:r>
            <a:endParaRPr lang="zh-CN" altLang="en-US" sz="2000" b="1" dirty="0">
              <a:solidFill>
                <a:srgbClr val="684B8F"/>
              </a:solidFill>
              <a:latin typeface="腾祥嘉丽纤圆繁" panose="01010104010101010101" pitchFamily="2" charset="-122"/>
              <a:ea typeface="腾祥嘉丽纤圆繁" panose="01010104010101010101" pitchFamily="2" charset="-122"/>
            </a:endParaRPr>
          </a:p>
        </p:txBody>
      </p:sp>
      <p:grpSp>
        <p:nvGrpSpPr>
          <p:cNvPr id="72" name="组合 24"/>
          <p:cNvGrpSpPr/>
          <p:nvPr/>
        </p:nvGrpSpPr>
        <p:grpSpPr>
          <a:xfrm>
            <a:off x="323850" y="2971800"/>
            <a:ext cx="914400" cy="914400"/>
            <a:chOff x="4775200" y="2108200"/>
            <a:chExt cx="2641600" cy="2641600"/>
          </a:xfrm>
          <a:effectLst>
            <a:outerShdw blurRad="317500" sx="107000" sy="107000" algn="ctr" rotWithShape="0">
              <a:srgbClr val="B0D3F2">
                <a:alpha val="38000"/>
              </a:srgbClr>
            </a:outerShdw>
          </a:effectLst>
        </p:grpSpPr>
        <p:sp>
          <p:nvSpPr>
            <p:cNvPr id="73" name="椭圆 25"/>
            <p:cNvSpPr/>
            <p:nvPr/>
          </p:nvSpPr>
          <p:spPr>
            <a:xfrm>
              <a:off x="4775200" y="2108200"/>
              <a:ext cx="2641600" cy="2641600"/>
            </a:xfrm>
            <a:prstGeom prst="ellipse">
              <a:avLst/>
            </a:prstGeom>
            <a:solidFill>
              <a:schemeClr val="bg1">
                <a:lumMod val="95000"/>
                <a:alpha val="29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74" name="组合 26"/>
            <p:cNvGrpSpPr/>
            <p:nvPr/>
          </p:nvGrpSpPr>
          <p:grpSpPr>
            <a:xfrm>
              <a:off x="4775200" y="2108200"/>
              <a:ext cx="2641600" cy="2641600"/>
              <a:chOff x="4772025" y="2146300"/>
              <a:chExt cx="2641600" cy="2641600"/>
            </a:xfrm>
          </p:grpSpPr>
          <p:sp>
            <p:nvSpPr>
              <p:cNvPr id="76" name="椭圆 28"/>
              <p:cNvSpPr/>
              <p:nvPr/>
            </p:nvSpPr>
            <p:spPr>
              <a:xfrm>
                <a:off x="4772025" y="2146300"/>
                <a:ext cx="2641600" cy="2641600"/>
              </a:xfrm>
              <a:prstGeom prst="ellipse">
                <a:avLst/>
              </a:prstGeom>
              <a:noFill/>
              <a:ln w="28575">
                <a:solidFill>
                  <a:srgbClr val="E8314E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闪电形 27"/>
              <p:cNvSpPr/>
              <p:nvPr/>
            </p:nvSpPr>
            <p:spPr>
              <a:xfrm>
                <a:off x="5193947" y="2623256"/>
                <a:ext cx="1687689" cy="1687689"/>
              </a:xfrm>
              <a:prstGeom prst="lightningBolt">
                <a:avLst/>
              </a:prstGeom>
              <a:solidFill>
                <a:srgbClr val="F4AF4E"/>
              </a:solidFill>
              <a:ln w="349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77" name="矩形 29"/>
          <p:cNvSpPr/>
          <p:nvPr/>
        </p:nvSpPr>
        <p:spPr>
          <a:xfrm>
            <a:off x="2169838" y="2316688"/>
            <a:ext cx="24164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latin typeface="腾祥嘉丽纤圆繁" panose="01010104010101010101" pitchFamily="2" charset="-122"/>
                <a:ea typeface="腾祥嘉丽纤圆繁" panose="01010104010101010101" pitchFamily="2" charset="-122"/>
              </a:rPr>
              <a:t>Design options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8" name="直接连接符 31"/>
          <p:cNvCxnSpPr>
            <a:stCxn id="76" idx="6"/>
          </p:cNvCxnSpPr>
          <p:nvPr/>
        </p:nvCxnSpPr>
        <p:spPr>
          <a:xfrm>
            <a:off x="1238250" y="3429000"/>
            <a:ext cx="10915650" cy="0"/>
          </a:xfrm>
          <a:prstGeom prst="line">
            <a:avLst/>
          </a:prstGeom>
          <a:ln w="28575">
            <a:solidFill>
              <a:srgbClr val="884F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任意多边形 52"/>
          <p:cNvSpPr/>
          <p:nvPr/>
        </p:nvSpPr>
        <p:spPr>
          <a:xfrm>
            <a:off x="8115300" y="1981200"/>
            <a:ext cx="914400" cy="342900"/>
          </a:xfrm>
          <a:custGeom>
            <a:avLst/>
            <a:gdLst>
              <a:gd name="connsiteX0" fmla="*/ 0 w 914400"/>
              <a:gd name="connsiteY0" fmla="*/ 342900 h 342900"/>
              <a:gd name="connsiteX1" fmla="*/ 355600 w 914400"/>
              <a:gd name="connsiteY1" fmla="*/ 342900 h 342900"/>
              <a:gd name="connsiteX2" fmla="*/ 495300 w 914400"/>
              <a:gd name="connsiteY2" fmla="*/ 0 h 342900"/>
              <a:gd name="connsiteX3" fmla="*/ 914400 w 914400"/>
              <a:gd name="connsiteY3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342900">
                <a:moveTo>
                  <a:pt x="0" y="342900"/>
                </a:moveTo>
                <a:lnTo>
                  <a:pt x="355600" y="342900"/>
                </a:lnTo>
                <a:lnTo>
                  <a:pt x="495300" y="0"/>
                </a:lnTo>
                <a:lnTo>
                  <a:pt x="914400" y="0"/>
                </a:lnTo>
              </a:path>
            </a:pathLst>
          </a:custGeom>
          <a:ln w="12700">
            <a:solidFill>
              <a:srgbClr val="884F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任意多边形 54"/>
          <p:cNvSpPr/>
          <p:nvPr/>
        </p:nvSpPr>
        <p:spPr>
          <a:xfrm>
            <a:off x="5626100" y="2654300"/>
            <a:ext cx="1054100" cy="355600"/>
          </a:xfrm>
          <a:custGeom>
            <a:avLst/>
            <a:gdLst>
              <a:gd name="connsiteX0" fmla="*/ 0 w 1054100"/>
              <a:gd name="connsiteY0" fmla="*/ 355600 h 355600"/>
              <a:gd name="connsiteX1" fmla="*/ 825500 w 1054100"/>
              <a:gd name="connsiteY1" fmla="*/ 355600 h 355600"/>
              <a:gd name="connsiteX2" fmla="*/ 1054100 w 1054100"/>
              <a:gd name="connsiteY2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100" h="355600">
                <a:moveTo>
                  <a:pt x="0" y="355600"/>
                </a:moveTo>
                <a:lnTo>
                  <a:pt x="825500" y="355600"/>
                </a:lnTo>
                <a:lnTo>
                  <a:pt x="1054100" y="0"/>
                </a:lnTo>
              </a:path>
            </a:pathLst>
          </a:custGeom>
          <a:ln w="12700">
            <a:solidFill>
              <a:srgbClr val="E83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1" name="组合 74"/>
          <p:cNvGrpSpPr/>
          <p:nvPr/>
        </p:nvGrpSpPr>
        <p:grpSpPr>
          <a:xfrm>
            <a:off x="7653867" y="1454785"/>
            <a:ext cx="1613958" cy="1948815"/>
            <a:chOff x="7653867" y="1454785"/>
            <a:chExt cx="1613958" cy="1948815"/>
          </a:xfrm>
        </p:grpSpPr>
        <p:sp>
          <p:nvSpPr>
            <p:cNvPr id="82" name="任意多边形 38"/>
            <p:cNvSpPr/>
            <p:nvPr/>
          </p:nvSpPr>
          <p:spPr>
            <a:xfrm>
              <a:off x="7653867" y="1490133"/>
              <a:ext cx="1537985" cy="1913467"/>
            </a:xfrm>
            <a:custGeom>
              <a:avLst/>
              <a:gdLst>
                <a:gd name="connsiteX0" fmla="*/ 0 w 2726266"/>
                <a:gd name="connsiteY0" fmla="*/ 1913467 h 1913467"/>
                <a:gd name="connsiteX1" fmla="*/ 1270000 w 2726266"/>
                <a:gd name="connsiteY1" fmla="*/ 0 h 1913467"/>
                <a:gd name="connsiteX2" fmla="*/ 2726266 w 2726266"/>
                <a:gd name="connsiteY2" fmla="*/ 0 h 1913467"/>
                <a:gd name="connsiteX0-1" fmla="*/ 0 w 2317258"/>
                <a:gd name="connsiteY0-2" fmla="*/ 1913467 h 1913467"/>
                <a:gd name="connsiteX1-3" fmla="*/ 1270000 w 2317258"/>
                <a:gd name="connsiteY1-4" fmla="*/ 0 h 1913467"/>
                <a:gd name="connsiteX2-5" fmla="*/ 2317258 w 2317258"/>
                <a:gd name="connsiteY2-6" fmla="*/ 4763 h 19134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317258" h="1913467">
                  <a:moveTo>
                    <a:pt x="0" y="1913467"/>
                  </a:moveTo>
                  <a:lnTo>
                    <a:pt x="1270000" y="0"/>
                  </a:lnTo>
                  <a:lnTo>
                    <a:pt x="2317258" y="4763"/>
                  </a:lnTo>
                </a:path>
              </a:pathLst>
            </a:custGeom>
            <a:ln w="12700">
              <a:solidFill>
                <a:srgbClr val="684B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椭圆 59"/>
            <p:cNvSpPr/>
            <p:nvPr/>
          </p:nvSpPr>
          <p:spPr>
            <a:xfrm>
              <a:off x="9194165" y="1454785"/>
              <a:ext cx="73660" cy="73660"/>
            </a:xfrm>
            <a:prstGeom prst="ellipse">
              <a:avLst/>
            </a:prstGeom>
            <a:noFill/>
            <a:ln>
              <a:solidFill>
                <a:srgbClr val="684B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组合 73"/>
          <p:cNvGrpSpPr/>
          <p:nvPr/>
        </p:nvGrpSpPr>
        <p:grpSpPr>
          <a:xfrm>
            <a:off x="7908539" y="2808605"/>
            <a:ext cx="801756" cy="262255"/>
            <a:chOff x="7908539" y="2808605"/>
            <a:chExt cx="801756" cy="262255"/>
          </a:xfrm>
        </p:grpSpPr>
        <p:grpSp>
          <p:nvGrpSpPr>
            <p:cNvPr id="85" name="组合 57"/>
            <p:cNvGrpSpPr/>
            <p:nvPr/>
          </p:nvGrpSpPr>
          <p:grpSpPr>
            <a:xfrm>
              <a:off x="7908539" y="2845100"/>
              <a:ext cx="717301" cy="225760"/>
              <a:chOff x="7908539" y="2845100"/>
              <a:chExt cx="908436" cy="130765"/>
            </a:xfrm>
          </p:grpSpPr>
          <p:cxnSp>
            <p:nvCxnSpPr>
              <p:cNvPr id="87" name="直接连接符 40"/>
              <p:cNvCxnSpPr/>
              <p:nvPr/>
            </p:nvCxnSpPr>
            <p:spPr>
              <a:xfrm>
                <a:off x="7908539" y="2845100"/>
                <a:ext cx="908436" cy="0"/>
              </a:xfrm>
              <a:prstGeom prst="line">
                <a:avLst/>
              </a:prstGeom>
              <a:ln w="12700">
                <a:solidFill>
                  <a:srgbClr val="884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任意多边形 53"/>
              <p:cNvSpPr/>
              <p:nvPr/>
            </p:nvSpPr>
            <p:spPr>
              <a:xfrm>
                <a:off x="7975600" y="2846387"/>
                <a:ext cx="241300" cy="129478"/>
              </a:xfrm>
              <a:custGeom>
                <a:avLst/>
                <a:gdLst>
                  <a:gd name="connsiteX0" fmla="*/ 101600 w 520700"/>
                  <a:gd name="connsiteY0" fmla="*/ 0 h 279400"/>
                  <a:gd name="connsiteX1" fmla="*/ 0 w 520700"/>
                  <a:gd name="connsiteY1" fmla="*/ 279400 h 279400"/>
                  <a:gd name="connsiteX2" fmla="*/ 520700 w 520700"/>
                  <a:gd name="connsiteY2" fmla="*/ 27940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0700" h="279400">
                    <a:moveTo>
                      <a:pt x="101600" y="0"/>
                    </a:moveTo>
                    <a:lnTo>
                      <a:pt x="0" y="279400"/>
                    </a:lnTo>
                    <a:lnTo>
                      <a:pt x="520700" y="279400"/>
                    </a:lnTo>
                  </a:path>
                </a:pathLst>
              </a:custGeom>
              <a:ln w="12700">
                <a:solidFill>
                  <a:srgbClr val="884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86" name="椭圆 60"/>
            <p:cNvSpPr/>
            <p:nvPr/>
          </p:nvSpPr>
          <p:spPr>
            <a:xfrm>
              <a:off x="8636635" y="2808605"/>
              <a:ext cx="73660" cy="73660"/>
            </a:xfrm>
            <a:prstGeom prst="ellipse">
              <a:avLst/>
            </a:prstGeom>
            <a:noFill/>
            <a:ln>
              <a:solidFill>
                <a:srgbClr val="884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9" name="组合 75"/>
          <p:cNvGrpSpPr/>
          <p:nvPr/>
        </p:nvGrpSpPr>
        <p:grpSpPr>
          <a:xfrm>
            <a:off x="7188503" y="4221842"/>
            <a:ext cx="1441306" cy="320885"/>
            <a:chOff x="7188503" y="4221842"/>
            <a:chExt cx="1441306" cy="320885"/>
          </a:xfrm>
        </p:grpSpPr>
        <p:grpSp>
          <p:nvGrpSpPr>
            <p:cNvPr id="90" name="组合 56"/>
            <p:cNvGrpSpPr/>
            <p:nvPr/>
          </p:nvGrpSpPr>
          <p:grpSpPr>
            <a:xfrm>
              <a:off x="7188503" y="4221842"/>
              <a:ext cx="1374926" cy="320885"/>
              <a:chOff x="7203017" y="4483100"/>
              <a:chExt cx="1374926" cy="320885"/>
            </a:xfrm>
          </p:grpSpPr>
          <p:sp>
            <p:nvSpPr>
              <p:cNvPr id="92" name="任意多边形 43"/>
              <p:cNvSpPr/>
              <p:nvPr/>
            </p:nvSpPr>
            <p:spPr>
              <a:xfrm>
                <a:off x="7203017" y="4758266"/>
                <a:ext cx="1374926" cy="45719"/>
              </a:xfrm>
              <a:custGeom>
                <a:avLst/>
                <a:gdLst>
                  <a:gd name="connsiteX0" fmla="*/ 0 w 2472266"/>
                  <a:gd name="connsiteY0" fmla="*/ 0 h 0"/>
                  <a:gd name="connsiteX1" fmla="*/ 2472266 w 2472266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2266">
                    <a:moveTo>
                      <a:pt x="0" y="0"/>
                    </a:moveTo>
                    <a:lnTo>
                      <a:pt x="2472266" y="0"/>
                    </a:lnTo>
                  </a:path>
                </a:pathLst>
              </a:custGeom>
              <a:ln w="12700">
                <a:solidFill>
                  <a:srgbClr val="CF45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F4477"/>
                  </a:solidFill>
                </a:endParaRPr>
              </a:p>
            </p:txBody>
          </p:sp>
          <p:sp>
            <p:nvSpPr>
              <p:cNvPr id="93" name="任意多边形 51"/>
              <p:cNvSpPr/>
              <p:nvPr/>
            </p:nvSpPr>
            <p:spPr>
              <a:xfrm>
                <a:off x="7416800" y="4483100"/>
                <a:ext cx="673100" cy="279400"/>
              </a:xfrm>
              <a:custGeom>
                <a:avLst/>
                <a:gdLst>
                  <a:gd name="connsiteX0" fmla="*/ 0 w 673100"/>
                  <a:gd name="connsiteY0" fmla="*/ 279400 h 279400"/>
                  <a:gd name="connsiteX1" fmla="*/ 76200 w 673100"/>
                  <a:gd name="connsiteY1" fmla="*/ 0 h 279400"/>
                  <a:gd name="connsiteX2" fmla="*/ 673100 w 673100"/>
                  <a:gd name="connsiteY2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3100" h="279400">
                    <a:moveTo>
                      <a:pt x="0" y="279400"/>
                    </a:moveTo>
                    <a:lnTo>
                      <a:pt x="76200" y="0"/>
                    </a:lnTo>
                    <a:lnTo>
                      <a:pt x="673100" y="0"/>
                    </a:lnTo>
                  </a:path>
                </a:pathLst>
              </a:custGeom>
              <a:ln w="12700">
                <a:solidFill>
                  <a:srgbClr val="CF45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F4477"/>
                  </a:solidFill>
                </a:endParaRPr>
              </a:p>
            </p:txBody>
          </p:sp>
        </p:grpSp>
        <p:sp>
          <p:nvSpPr>
            <p:cNvPr id="91" name="椭圆 61"/>
            <p:cNvSpPr/>
            <p:nvPr/>
          </p:nvSpPr>
          <p:spPr>
            <a:xfrm>
              <a:off x="8556149" y="4462145"/>
              <a:ext cx="73660" cy="73660"/>
            </a:xfrm>
            <a:prstGeom prst="ellipse">
              <a:avLst/>
            </a:prstGeom>
            <a:noFill/>
            <a:ln>
              <a:solidFill>
                <a:srgbClr val="CF45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F4477"/>
                </a:solidFill>
              </a:endParaRPr>
            </a:p>
          </p:txBody>
        </p:sp>
      </p:grpSp>
      <p:grpSp>
        <p:nvGrpSpPr>
          <p:cNvPr id="94" name="组合 76"/>
          <p:cNvGrpSpPr/>
          <p:nvPr/>
        </p:nvGrpSpPr>
        <p:grpSpPr>
          <a:xfrm>
            <a:off x="6976533" y="3471333"/>
            <a:ext cx="884926" cy="2270972"/>
            <a:chOff x="6976533" y="3471333"/>
            <a:chExt cx="884926" cy="2270972"/>
          </a:xfrm>
        </p:grpSpPr>
        <p:sp>
          <p:nvSpPr>
            <p:cNvPr id="95" name="任意多边形 42"/>
            <p:cNvSpPr/>
            <p:nvPr/>
          </p:nvSpPr>
          <p:spPr>
            <a:xfrm>
              <a:off x="6976533" y="3471333"/>
              <a:ext cx="812800" cy="2235200"/>
            </a:xfrm>
            <a:custGeom>
              <a:avLst/>
              <a:gdLst>
                <a:gd name="connsiteX0" fmla="*/ 0 w 812800"/>
                <a:gd name="connsiteY0" fmla="*/ 0 h 2235200"/>
                <a:gd name="connsiteX1" fmla="*/ 406400 w 812800"/>
                <a:gd name="connsiteY1" fmla="*/ 2235200 h 2235200"/>
                <a:gd name="connsiteX2" fmla="*/ 812800 w 812800"/>
                <a:gd name="connsiteY2" fmla="*/ 2235200 h 223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800" h="2235200">
                  <a:moveTo>
                    <a:pt x="0" y="0"/>
                  </a:moveTo>
                  <a:lnTo>
                    <a:pt x="406400" y="2235200"/>
                  </a:lnTo>
                  <a:lnTo>
                    <a:pt x="812800" y="2235200"/>
                  </a:lnTo>
                </a:path>
              </a:pathLst>
            </a:custGeom>
            <a:ln w="12700">
              <a:solidFill>
                <a:srgbClr val="CF45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F4477"/>
                </a:solidFill>
              </a:endParaRPr>
            </a:p>
          </p:txBody>
        </p:sp>
        <p:sp>
          <p:nvSpPr>
            <p:cNvPr id="96" name="椭圆 62"/>
            <p:cNvSpPr/>
            <p:nvPr/>
          </p:nvSpPr>
          <p:spPr>
            <a:xfrm>
              <a:off x="7787799" y="5668645"/>
              <a:ext cx="73660" cy="73660"/>
            </a:xfrm>
            <a:prstGeom prst="ellipse">
              <a:avLst/>
            </a:prstGeom>
            <a:noFill/>
            <a:ln>
              <a:solidFill>
                <a:srgbClr val="CF45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F4477"/>
                </a:solidFill>
              </a:endParaRPr>
            </a:p>
          </p:txBody>
        </p:sp>
      </p:grpSp>
      <p:grpSp>
        <p:nvGrpSpPr>
          <p:cNvPr id="97" name="组合 70"/>
          <p:cNvGrpSpPr/>
          <p:nvPr/>
        </p:nvGrpSpPr>
        <p:grpSpPr>
          <a:xfrm>
            <a:off x="4301067" y="3420533"/>
            <a:ext cx="512392" cy="1550247"/>
            <a:chOff x="4301067" y="3420533"/>
            <a:chExt cx="512392" cy="1550247"/>
          </a:xfrm>
        </p:grpSpPr>
        <p:sp>
          <p:nvSpPr>
            <p:cNvPr id="98" name="任意多边形 37"/>
            <p:cNvSpPr/>
            <p:nvPr/>
          </p:nvSpPr>
          <p:spPr>
            <a:xfrm>
              <a:off x="4301067" y="3420533"/>
              <a:ext cx="472016" cy="1475317"/>
            </a:xfrm>
            <a:custGeom>
              <a:avLst/>
              <a:gdLst>
                <a:gd name="connsiteX0" fmla="*/ 0 w 795866"/>
                <a:gd name="connsiteY0" fmla="*/ 0 h 1405467"/>
                <a:gd name="connsiteX1" fmla="*/ 440266 w 795866"/>
                <a:gd name="connsiteY1" fmla="*/ 1405467 h 1405467"/>
                <a:gd name="connsiteX2" fmla="*/ 795866 w 795866"/>
                <a:gd name="connsiteY2" fmla="*/ 1405467 h 1405467"/>
                <a:gd name="connsiteX0-1" fmla="*/ 0 w 1183216"/>
                <a:gd name="connsiteY0-2" fmla="*/ 0 h 1405467"/>
                <a:gd name="connsiteX1-3" fmla="*/ 440266 w 1183216"/>
                <a:gd name="connsiteY1-4" fmla="*/ 1405467 h 1405467"/>
                <a:gd name="connsiteX2-5" fmla="*/ 1183216 w 1183216"/>
                <a:gd name="connsiteY2-6" fmla="*/ 1399117 h 1405467"/>
                <a:gd name="connsiteX0-7" fmla="*/ 0 w 440266"/>
                <a:gd name="connsiteY0-8" fmla="*/ 0 h 1405467"/>
                <a:gd name="connsiteX1-9" fmla="*/ 440266 w 440266"/>
                <a:gd name="connsiteY1-10" fmla="*/ 1405467 h 1405467"/>
                <a:gd name="connsiteX0-11" fmla="*/ 0 w 554566"/>
                <a:gd name="connsiteY0-12" fmla="*/ 0 h 1684867"/>
                <a:gd name="connsiteX1-13" fmla="*/ 554566 w 554566"/>
                <a:gd name="connsiteY1-14" fmla="*/ 1684867 h 1684867"/>
                <a:gd name="connsiteX0-15" fmla="*/ 0 w 472016"/>
                <a:gd name="connsiteY0-16" fmla="*/ 0 h 1475317"/>
                <a:gd name="connsiteX1-17" fmla="*/ 472016 w 472016"/>
                <a:gd name="connsiteY1-18" fmla="*/ 1475317 h 147531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472016" h="1475317">
                  <a:moveTo>
                    <a:pt x="0" y="0"/>
                  </a:moveTo>
                  <a:lnTo>
                    <a:pt x="472016" y="1475317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椭圆 63"/>
            <p:cNvSpPr/>
            <p:nvPr/>
          </p:nvSpPr>
          <p:spPr>
            <a:xfrm>
              <a:off x="4739799" y="4897120"/>
              <a:ext cx="73660" cy="7366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3" name="组合 72"/>
          <p:cNvGrpSpPr/>
          <p:nvPr/>
        </p:nvGrpSpPr>
        <p:grpSpPr>
          <a:xfrm>
            <a:off x="5367866" y="2166619"/>
            <a:ext cx="803858" cy="1270847"/>
            <a:chOff x="5367866" y="2166619"/>
            <a:chExt cx="803858" cy="1270847"/>
          </a:xfrm>
        </p:grpSpPr>
        <p:sp>
          <p:nvSpPr>
            <p:cNvPr id="104" name="任意多边形 36"/>
            <p:cNvSpPr/>
            <p:nvPr/>
          </p:nvSpPr>
          <p:spPr>
            <a:xfrm>
              <a:off x="5367866" y="2235139"/>
              <a:ext cx="745791" cy="1202327"/>
            </a:xfrm>
            <a:custGeom>
              <a:avLst/>
              <a:gdLst>
                <a:gd name="connsiteX0" fmla="*/ 0 w 1083733"/>
                <a:gd name="connsiteY0" fmla="*/ 1066800 h 1066800"/>
                <a:gd name="connsiteX1" fmla="*/ 440266 w 1083733"/>
                <a:gd name="connsiteY1" fmla="*/ 0 h 1066800"/>
                <a:gd name="connsiteX2" fmla="*/ 1083733 w 1083733"/>
                <a:gd name="connsiteY2" fmla="*/ 0 h 1066800"/>
                <a:gd name="connsiteX0-1" fmla="*/ 0 w 440266"/>
                <a:gd name="connsiteY0-2" fmla="*/ 1066800 h 1066800"/>
                <a:gd name="connsiteX1-3" fmla="*/ 440266 w 440266"/>
                <a:gd name="connsiteY1-4" fmla="*/ 0 h 1066800"/>
                <a:gd name="connsiteX0-5" fmla="*/ 0 w 980016"/>
                <a:gd name="connsiteY0-6" fmla="*/ 1200150 h 1200150"/>
                <a:gd name="connsiteX1-7" fmla="*/ 980016 w 980016"/>
                <a:gd name="connsiteY1-8" fmla="*/ 0 h 1200150"/>
                <a:gd name="connsiteX0-9" fmla="*/ 0 w 1399116"/>
                <a:gd name="connsiteY0-10" fmla="*/ 1701800 h 1701800"/>
                <a:gd name="connsiteX1-11" fmla="*/ 1399116 w 1399116"/>
                <a:gd name="connsiteY1-12" fmla="*/ 0 h 1701800"/>
                <a:gd name="connsiteX0-13" fmla="*/ 0 w 1214966"/>
                <a:gd name="connsiteY0-14" fmla="*/ 1479550 h 1479550"/>
                <a:gd name="connsiteX1-15" fmla="*/ 1214966 w 1214966"/>
                <a:gd name="connsiteY1-16" fmla="*/ 0 h 1479550"/>
                <a:gd name="connsiteX0-17" fmla="*/ 0 w 963506"/>
                <a:gd name="connsiteY0-18" fmla="*/ 1144270 h 1144270"/>
                <a:gd name="connsiteX1-19" fmla="*/ 963506 w 963506"/>
                <a:gd name="connsiteY1-20" fmla="*/ 0 h 1144270"/>
                <a:gd name="connsiteX0-21" fmla="*/ 0 w 818363"/>
                <a:gd name="connsiteY0-22" fmla="*/ 1187813 h 1187813"/>
                <a:gd name="connsiteX1-23" fmla="*/ 818363 w 818363"/>
                <a:gd name="connsiteY1-24" fmla="*/ 0 h 1187813"/>
                <a:gd name="connsiteX0-25" fmla="*/ 0 w 745791"/>
                <a:gd name="connsiteY0-26" fmla="*/ 1202327 h 1202327"/>
                <a:gd name="connsiteX1-27" fmla="*/ 745791 w 745791"/>
                <a:gd name="connsiteY1-28" fmla="*/ 0 h 12023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745791" h="1202327">
                  <a:moveTo>
                    <a:pt x="0" y="1202327"/>
                  </a:moveTo>
                  <a:lnTo>
                    <a:pt x="745791" y="0"/>
                  </a:lnTo>
                </a:path>
              </a:pathLst>
            </a:custGeom>
            <a:ln w="12700">
              <a:solidFill>
                <a:srgbClr val="E831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椭圆 65"/>
            <p:cNvSpPr/>
            <p:nvPr/>
          </p:nvSpPr>
          <p:spPr>
            <a:xfrm>
              <a:off x="6098064" y="2166619"/>
              <a:ext cx="73660" cy="73660"/>
            </a:xfrm>
            <a:prstGeom prst="ellipse">
              <a:avLst/>
            </a:prstGeom>
            <a:noFill/>
            <a:ln>
              <a:solidFill>
                <a:srgbClr val="E83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6" name="组合 68"/>
          <p:cNvGrpSpPr/>
          <p:nvPr/>
        </p:nvGrpSpPr>
        <p:grpSpPr>
          <a:xfrm>
            <a:off x="2887131" y="2710904"/>
            <a:ext cx="289208" cy="712277"/>
            <a:chOff x="2887131" y="2710904"/>
            <a:chExt cx="289208" cy="712277"/>
          </a:xfrm>
        </p:grpSpPr>
        <p:sp>
          <p:nvSpPr>
            <p:cNvPr id="107" name="任意多边形 34"/>
            <p:cNvSpPr/>
            <p:nvPr/>
          </p:nvSpPr>
          <p:spPr>
            <a:xfrm>
              <a:off x="2887131" y="2774952"/>
              <a:ext cx="240243" cy="648229"/>
            </a:xfrm>
            <a:custGeom>
              <a:avLst/>
              <a:gdLst>
                <a:gd name="connsiteX0" fmla="*/ 0 w 575734"/>
                <a:gd name="connsiteY0" fmla="*/ 541867 h 541867"/>
                <a:gd name="connsiteX1" fmla="*/ 135467 w 575734"/>
                <a:gd name="connsiteY1" fmla="*/ 0 h 541867"/>
                <a:gd name="connsiteX2" fmla="*/ 575734 w 575734"/>
                <a:gd name="connsiteY2" fmla="*/ 0 h 541867"/>
                <a:gd name="connsiteX0-1" fmla="*/ 0 w 135467"/>
                <a:gd name="connsiteY0-2" fmla="*/ 541867 h 541867"/>
                <a:gd name="connsiteX1-3" fmla="*/ 135467 w 135467"/>
                <a:gd name="connsiteY1-4" fmla="*/ 0 h 541867"/>
                <a:gd name="connsiteX0-5" fmla="*/ 0 w 99841"/>
                <a:gd name="connsiteY0-6" fmla="*/ 409492 h 409492"/>
                <a:gd name="connsiteX1-7" fmla="*/ 99841 w 99841"/>
                <a:gd name="connsiteY1-8" fmla="*/ 0 h 4094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99841" h="409492">
                  <a:moveTo>
                    <a:pt x="0" y="409492"/>
                  </a:moveTo>
                  <a:lnTo>
                    <a:pt x="99841" y="0"/>
                  </a:lnTo>
                </a:path>
              </a:pathLst>
            </a:cu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椭圆 66"/>
            <p:cNvSpPr/>
            <p:nvPr/>
          </p:nvSpPr>
          <p:spPr>
            <a:xfrm>
              <a:off x="3102679" y="2710904"/>
              <a:ext cx="73660" cy="736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9" name="组合 69"/>
          <p:cNvGrpSpPr/>
          <p:nvPr/>
        </p:nvGrpSpPr>
        <p:grpSpPr>
          <a:xfrm>
            <a:off x="1625601" y="3438525"/>
            <a:ext cx="458538" cy="501739"/>
            <a:chOff x="1625601" y="3438525"/>
            <a:chExt cx="458538" cy="501739"/>
          </a:xfrm>
        </p:grpSpPr>
        <p:sp>
          <p:nvSpPr>
            <p:cNvPr id="110" name="任意多边形 35"/>
            <p:cNvSpPr/>
            <p:nvPr/>
          </p:nvSpPr>
          <p:spPr>
            <a:xfrm>
              <a:off x="1625601" y="3438525"/>
              <a:ext cx="386556" cy="474133"/>
            </a:xfrm>
            <a:custGeom>
              <a:avLst/>
              <a:gdLst>
                <a:gd name="connsiteX0" fmla="*/ 0 w 778933"/>
                <a:gd name="connsiteY0" fmla="*/ 0 h 474133"/>
                <a:gd name="connsiteX1" fmla="*/ 372533 w 778933"/>
                <a:gd name="connsiteY1" fmla="*/ 474133 h 474133"/>
                <a:gd name="connsiteX2" fmla="*/ 778933 w 778933"/>
                <a:gd name="connsiteY2" fmla="*/ 474133 h 474133"/>
                <a:gd name="connsiteX0-1" fmla="*/ 0 w 1217083"/>
                <a:gd name="connsiteY0-2" fmla="*/ 0 h 478895"/>
                <a:gd name="connsiteX1-3" fmla="*/ 372533 w 1217083"/>
                <a:gd name="connsiteY1-4" fmla="*/ 474133 h 478895"/>
                <a:gd name="connsiteX2-5" fmla="*/ 1217083 w 1217083"/>
                <a:gd name="connsiteY2-6" fmla="*/ 478895 h 478895"/>
                <a:gd name="connsiteX0-7" fmla="*/ 0 w 763284"/>
                <a:gd name="connsiteY0-8" fmla="*/ 0 h 486038"/>
                <a:gd name="connsiteX1-9" fmla="*/ 372533 w 763284"/>
                <a:gd name="connsiteY1-10" fmla="*/ 474133 h 486038"/>
                <a:gd name="connsiteX2-11" fmla="*/ 763284 w 763284"/>
                <a:gd name="connsiteY2-12" fmla="*/ 486038 h 486038"/>
                <a:gd name="connsiteX0-13" fmla="*/ 0 w 773715"/>
                <a:gd name="connsiteY0-14" fmla="*/ 0 h 483656"/>
                <a:gd name="connsiteX1-15" fmla="*/ 372533 w 773715"/>
                <a:gd name="connsiteY1-16" fmla="*/ 474133 h 483656"/>
                <a:gd name="connsiteX2-17" fmla="*/ 773715 w 773715"/>
                <a:gd name="connsiteY2-18" fmla="*/ 483656 h 483656"/>
                <a:gd name="connsiteX0-19" fmla="*/ 0 w 773715"/>
                <a:gd name="connsiteY0-20" fmla="*/ 0 h 476512"/>
                <a:gd name="connsiteX1-21" fmla="*/ 372533 w 773715"/>
                <a:gd name="connsiteY1-22" fmla="*/ 474133 h 476512"/>
                <a:gd name="connsiteX2-23" fmla="*/ 773715 w 773715"/>
                <a:gd name="connsiteY2-24" fmla="*/ 476512 h 476512"/>
                <a:gd name="connsiteX0-25" fmla="*/ 0 w 846741"/>
                <a:gd name="connsiteY0-26" fmla="*/ 0 h 474133"/>
                <a:gd name="connsiteX1-27" fmla="*/ 372533 w 846741"/>
                <a:gd name="connsiteY1-28" fmla="*/ 474133 h 474133"/>
                <a:gd name="connsiteX2-29" fmla="*/ 846741 w 846741"/>
                <a:gd name="connsiteY2-30" fmla="*/ 471750 h 4741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846741" h="474133">
                  <a:moveTo>
                    <a:pt x="0" y="0"/>
                  </a:moveTo>
                  <a:lnTo>
                    <a:pt x="372533" y="474133"/>
                  </a:lnTo>
                  <a:lnTo>
                    <a:pt x="846741" y="471750"/>
                  </a:lnTo>
                </a:path>
              </a:pathLst>
            </a:cu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椭圆 67"/>
            <p:cNvSpPr/>
            <p:nvPr/>
          </p:nvSpPr>
          <p:spPr>
            <a:xfrm>
              <a:off x="2010479" y="3866604"/>
              <a:ext cx="73660" cy="73660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0709" y="-367664"/>
            <a:ext cx="2105037" cy="21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10" grpId="0" animBg="1"/>
      <p:bldP spid="14" grpId="0"/>
      <p:bldP spid="64" grpId="0"/>
      <p:bldP spid="65" grpId="0"/>
      <p:bldP spid="66" grpId="0"/>
      <p:bldP spid="68" grpId="0"/>
      <p:bldP spid="69" grpId="0"/>
      <p:bldP spid="70" grpId="0"/>
      <p:bldP spid="71" grpId="0"/>
      <p:bldP spid="77" grpId="0"/>
      <p:bldP spid="79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文本框 9"/>
          <p:cNvSpPr txBox="1">
            <a:spLocks noChangeArrowheads="1"/>
          </p:cNvSpPr>
          <p:nvPr/>
        </p:nvSpPr>
        <p:spPr bwMode="auto">
          <a:xfrm>
            <a:off x="687388" y="222250"/>
            <a:ext cx="55458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9055A8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04. Example </a:t>
            </a:r>
            <a:r>
              <a:rPr lang="en-US" altLang="zh-CN" sz="2400" b="1">
                <a:solidFill>
                  <a:srgbClr val="9055A8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for eCommerce Platforms</a:t>
            </a:r>
            <a:endParaRPr lang="en-US" altLang="zh-CN" sz="2400" b="1">
              <a:solidFill>
                <a:srgbClr val="9055A8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5086" y="4139391"/>
            <a:ext cx="1537103" cy="1537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1511" y="1491775"/>
            <a:ext cx="2851152" cy="165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3022" y="1286437"/>
            <a:ext cx="2731809" cy="273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7482" y="4119933"/>
            <a:ext cx="1556561" cy="1556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0918" y="1753524"/>
            <a:ext cx="1364724" cy="1556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1098727" y="3448675"/>
            <a:ext cx="1229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Shopify</a:t>
            </a:r>
            <a:endParaRPr lang="zh-CN" altLang="en-US" sz="20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2693839" y="5952780"/>
            <a:ext cx="20438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微软雅黑" pitchFamily="34" charset="-122"/>
                <a:ea typeface="微软雅黑" pitchFamily="34" charset="-122"/>
              </a:rPr>
              <a:t>BigCommerce</a:t>
            </a:r>
            <a:endParaRPr lang="zh-CN" altLang="en-US" sz="20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5535152" y="3336765"/>
            <a:ext cx="8205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微软雅黑" pitchFamily="34" charset="-122"/>
                <a:ea typeface="微软雅黑" pitchFamily="34" charset="-122"/>
              </a:rPr>
              <a:t>Wix</a:t>
            </a:r>
            <a:endParaRPr lang="zh-CN" altLang="en-US" sz="20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>
            <a:spLocks noChangeArrowheads="1"/>
          </p:cNvSpPr>
          <p:nvPr/>
        </p:nvSpPr>
        <p:spPr bwMode="auto">
          <a:xfrm>
            <a:off x="7435086" y="5909819"/>
            <a:ext cx="16655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微软雅黑" pitchFamily="34" charset="-122"/>
                <a:ea typeface="微软雅黑" pitchFamily="34" charset="-122"/>
              </a:rPr>
              <a:t>Shift4Shop</a:t>
            </a:r>
            <a:endParaRPr lang="zh-CN" altLang="en-US" sz="20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文本框 35"/>
          <p:cNvSpPr txBox="1">
            <a:spLocks noChangeArrowheads="1"/>
          </p:cNvSpPr>
          <p:nvPr/>
        </p:nvSpPr>
        <p:spPr bwMode="auto">
          <a:xfrm>
            <a:off x="9150047" y="3302203"/>
            <a:ext cx="22068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微软雅黑" pitchFamily="34" charset="-122"/>
                <a:ea typeface="微软雅黑" pitchFamily="34" charset="-122"/>
              </a:rPr>
              <a:t>WooCommerce</a:t>
            </a:r>
            <a:endParaRPr lang="zh-CN" altLang="en-US" sz="2000" b="1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8" name="组合 6"/>
          <p:cNvGrpSpPr>
            <a:grpSpLocks/>
          </p:cNvGrpSpPr>
          <p:nvPr/>
        </p:nvGrpSpPr>
        <p:grpSpPr bwMode="auto">
          <a:xfrm rot="5400000">
            <a:off x="-465931" y="465930"/>
            <a:ext cx="1436688" cy="504825"/>
            <a:chOff x="0" y="2297125"/>
            <a:chExt cx="13100952" cy="4560877"/>
          </a:xfrm>
        </p:grpSpPr>
        <p:sp>
          <p:nvSpPr>
            <p:cNvPr id="39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1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2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43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" name="文本框 10"/>
          <p:cNvSpPr txBox="1"/>
          <p:nvPr/>
        </p:nvSpPr>
        <p:spPr>
          <a:xfrm>
            <a:off x="10521736" y="6335947"/>
            <a:ext cx="1670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01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43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41" grpId="0" animBg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604899" y="354871"/>
            <a:ext cx="288037" cy="288000"/>
            <a:chOff x="1827622" y="1343919"/>
            <a:chExt cx="2304000" cy="2304000"/>
          </a:xfrm>
          <a:solidFill>
            <a:srgbClr val="F4AF4E"/>
          </a:solidFill>
        </p:grpSpPr>
        <p:sp>
          <p:nvSpPr>
            <p:cNvPr id="44" name="椭圆 4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152400" dist="127000" dir="7800000" sx="85000" sy="85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</a:endParaRPr>
            </a:p>
          </p:txBody>
        </p:sp>
      </p:grpSp>
      <p:sp>
        <p:nvSpPr>
          <p:cNvPr id="46" name="TextBox 4"/>
          <p:cNvSpPr txBox="1"/>
          <p:nvPr/>
        </p:nvSpPr>
        <p:spPr>
          <a:xfrm>
            <a:off x="923772" y="295613"/>
            <a:ext cx="2390398" cy="40011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914377"/>
            <a:r>
              <a:rPr lang="en-US" altLang="zh-CN" sz="2000" smtClean="0">
                <a:solidFill>
                  <a:srgbClr val="F4AF4E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Chapter 02: Shopify</a:t>
            </a:r>
            <a:endParaRPr lang="zh-CN" altLang="en-US" sz="2000" dirty="0">
              <a:solidFill>
                <a:srgbClr val="F4AF4E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cxnSp>
        <p:nvCxnSpPr>
          <p:cNvPr id="47" name="直接连接符 46"/>
          <p:cNvCxnSpPr>
            <a:endCxn id="48" idx="11"/>
          </p:cNvCxnSpPr>
          <p:nvPr/>
        </p:nvCxnSpPr>
        <p:spPr>
          <a:xfrm flipV="1">
            <a:off x="580898" y="790650"/>
            <a:ext cx="10700353" cy="45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6"/>
          <p:cNvSpPr>
            <a:spLocks noEditPoints="1"/>
          </p:cNvSpPr>
          <p:nvPr/>
        </p:nvSpPr>
        <p:spPr bwMode="auto">
          <a:xfrm>
            <a:off x="11281251" y="363136"/>
            <a:ext cx="425960" cy="427515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377"/>
            <a:endParaRPr lang="zh-CN" altLang="en-US" sz="1867">
              <a:solidFill>
                <a:prstClr val="black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50337" y="1619188"/>
            <a:ext cx="3886585" cy="3885179"/>
            <a:chOff x="3949820" y="1619561"/>
            <a:chExt cx="3886079" cy="3886079"/>
          </a:xfrm>
        </p:grpSpPr>
        <p:grpSp>
          <p:nvGrpSpPr>
            <p:cNvPr id="9" name="组合 8"/>
            <p:cNvGrpSpPr/>
            <p:nvPr/>
          </p:nvGrpSpPr>
          <p:grpSpPr>
            <a:xfrm rot="2031950">
              <a:off x="3949820" y="1619561"/>
              <a:ext cx="3886079" cy="3886079"/>
              <a:chOff x="743479" y="1548106"/>
              <a:chExt cx="3941689" cy="3941690"/>
            </a:xfrm>
          </p:grpSpPr>
          <p:sp>
            <p:nvSpPr>
              <p:cNvPr id="11" name="饼形 10"/>
              <p:cNvSpPr/>
              <p:nvPr/>
            </p:nvSpPr>
            <p:spPr>
              <a:xfrm>
                <a:off x="743479" y="1548106"/>
                <a:ext cx="3941689" cy="3941690"/>
              </a:xfrm>
              <a:prstGeom prst="pie">
                <a:avLst>
                  <a:gd name="adj1" fmla="val 5499603"/>
                  <a:gd name="adj2" fmla="val 14142560"/>
                </a:avLst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饼形 11"/>
              <p:cNvSpPr/>
              <p:nvPr/>
            </p:nvSpPr>
            <p:spPr>
              <a:xfrm>
                <a:off x="743479" y="1548106"/>
                <a:ext cx="3941689" cy="3941690"/>
              </a:xfrm>
              <a:prstGeom prst="pie">
                <a:avLst>
                  <a:gd name="adj1" fmla="val 20312866"/>
                  <a:gd name="adj2" fmla="val 5509031"/>
                </a:avLst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饼形 12"/>
              <p:cNvSpPr/>
              <p:nvPr/>
            </p:nvSpPr>
            <p:spPr>
              <a:xfrm>
                <a:off x="743479" y="1548106"/>
                <a:ext cx="3941689" cy="3941690"/>
              </a:xfrm>
              <a:prstGeom prst="pie">
                <a:avLst>
                  <a:gd name="adj1" fmla="val 14082830"/>
                  <a:gd name="adj2" fmla="val 20306643"/>
                </a:avLst>
              </a:pr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151852" y="1956480"/>
                <a:ext cx="3124943" cy="3124943"/>
              </a:xfrm>
              <a:prstGeom prst="ellipse">
                <a:avLst/>
              </a:prstGeom>
              <a:gradFill>
                <a:gsLst>
                  <a:gs pos="100000">
                    <a:srgbClr val="F7F7F7"/>
                  </a:gs>
                  <a:gs pos="0">
                    <a:srgbClr val="B0B0B0"/>
                  </a:gs>
                </a:gsLst>
                <a:lin ang="2700000" scaled="1"/>
              </a:gradFill>
              <a:ln w="635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397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3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文本框 32"/>
            <p:cNvSpPr txBox="1"/>
            <p:nvPr/>
          </p:nvSpPr>
          <p:spPr>
            <a:xfrm>
              <a:off x="4951895" y="3782234"/>
              <a:ext cx="1861855" cy="599470"/>
            </a:xfrm>
            <a:prstGeom prst="rect">
              <a:avLst/>
            </a:prstGeom>
            <a:noFill/>
            <a:effectLst>
              <a:glow rad="63500">
                <a:schemeClr val="bg1"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000" smtClean="0">
                  <a:solidFill>
                    <a:srgbClr val="95BF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Shopify</a:t>
              </a:r>
              <a:endParaRPr lang="zh-CN" altLang="en-US" sz="3000" dirty="0">
                <a:solidFill>
                  <a:srgbClr val="95BF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126363" y="2616930"/>
            <a:ext cx="1170823" cy="1170399"/>
            <a:chOff x="2586038" y="2761615"/>
            <a:chExt cx="1334770" cy="1334770"/>
          </a:xfrm>
        </p:grpSpPr>
        <p:sp>
          <p:nvSpPr>
            <p:cNvPr id="25" name="椭圆 24"/>
            <p:cNvSpPr/>
            <p:nvPr/>
          </p:nvSpPr>
          <p:spPr>
            <a:xfrm>
              <a:off x="2586038" y="2761615"/>
              <a:ext cx="1334770" cy="1334770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742565" y="2919095"/>
              <a:ext cx="1019810" cy="1019810"/>
            </a:xfrm>
            <a:prstGeom prst="ellipse">
              <a:avLst/>
            </a:prstGeom>
            <a:gradFill>
              <a:gsLst>
                <a:gs pos="100000">
                  <a:srgbClr val="F7F7F7"/>
                </a:gs>
                <a:gs pos="0">
                  <a:srgbClr val="B0B0B0"/>
                </a:gs>
              </a:gsLst>
              <a:lin ang="2700000" scaled="1"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04637" y="5054218"/>
            <a:ext cx="1170823" cy="1170399"/>
            <a:chOff x="2586038" y="2761615"/>
            <a:chExt cx="1334770" cy="1334770"/>
          </a:xfrm>
        </p:grpSpPr>
        <p:sp>
          <p:nvSpPr>
            <p:cNvPr id="33" name="椭圆 32"/>
            <p:cNvSpPr/>
            <p:nvPr/>
          </p:nvSpPr>
          <p:spPr>
            <a:xfrm>
              <a:off x="2586038" y="2761615"/>
              <a:ext cx="1334770" cy="1334770"/>
            </a:xfrm>
            <a:prstGeom prst="ellipse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742565" y="2919095"/>
              <a:ext cx="1019810" cy="1019810"/>
            </a:xfrm>
            <a:prstGeom prst="ellipse">
              <a:avLst/>
            </a:prstGeom>
            <a:gradFill>
              <a:gsLst>
                <a:gs pos="100000">
                  <a:srgbClr val="F7F7F7"/>
                </a:gs>
                <a:gs pos="0">
                  <a:srgbClr val="B0B0B0"/>
                </a:gs>
              </a:gsLst>
              <a:lin ang="2700000" scaled="1"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28762" y="1594687"/>
            <a:ext cx="1170823" cy="1170399"/>
            <a:chOff x="2586038" y="2761615"/>
            <a:chExt cx="1334770" cy="1334770"/>
          </a:xfrm>
        </p:grpSpPr>
        <p:sp>
          <p:nvSpPr>
            <p:cNvPr id="51" name="椭圆 50"/>
            <p:cNvSpPr/>
            <p:nvPr/>
          </p:nvSpPr>
          <p:spPr>
            <a:xfrm>
              <a:off x="2586038" y="2761615"/>
              <a:ext cx="1334770" cy="1334770"/>
            </a:xfrm>
            <a:prstGeom prst="ellipse">
              <a:avLst/>
            </a:pr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742565" y="2919095"/>
              <a:ext cx="1019810" cy="1019810"/>
            </a:xfrm>
            <a:prstGeom prst="ellipse">
              <a:avLst/>
            </a:prstGeom>
            <a:gradFill>
              <a:gsLst>
                <a:gs pos="100000">
                  <a:srgbClr val="F7F7F7"/>
                </a:gs>
                <a:gs pos="0">
                  <a:srgbClr val="B0B0B0"/>
                </a:gs>
              </a:gsLst>
              <a:lin ang="2700000" scaled="1"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3">
                <a:solidFill>
                  <a:prstClr val="white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502645" y="5302760"/>
            <a:ext cx="3197527" cy="671872"/>
            <a:chOff x="7679381" y="5245315"/>
            <a:chExt cx="3197108" cy="672026"/>
          </a:xfrm>
        </p:grpSpPr>
        <p:sp>
          <p:nvSpPr>
            <p:cNvPr id="54" name="文本框 32"/>
            <p:cNvSpPr txBox="1"/>
            <p:nvPr/>
          </p:nvSpPr>
          <p:spPr>
            <a:xfrm>
              <a:off x="7679381" y="5245315"/>
              <a:ext cx="3197108" cy="400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mtClean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Disadvantage of Shopify</a:t>
              </a:r>
              <a:endParaRPr lang="zh-CN" altLang="en-US" sz="20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129"/>
            <p:cNvSpPr txBox="1"/>
            <p:nvPr/>
          </p:nvSpPr>
          <p:spPr>
            <a:xfrm>
              <a:off x="7727003" y="5501747"/>
              <a:ext cx="2930704" cy="41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Problems with Shopify </a:t>
              </a:r>
              <a:endPara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91156" y="2051094"/>
            <a:ext cx="2205486" cy="676914"/>
            <a:chOff x="848975" y="1998440"/>
            <a:chExt cx="2205200" cy="677071"/>
          </a:xfrm>
        </p:grpSpPr>
        <p:sp>
          <p:nvSpPr>
            <p:cNvPr id="57" name="文本框 32"/>
            <p:cNvSpPr txBox="1"/>
            <p:nvPr/>
          </p:nvSpPr>
          <p:spPr>
            <a:xfrm>
              <a:off x="848975" y="1998440"/>
              <a:ext cx="1861855" cy="400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mtClean="0">
                  <a:solidFill>
                    <a:srgbClr val="FF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Definition</a:t>
              </a:r>
              <a:endParaRPr lang="zh-CN" altLang="en-US" sz="2000" dirty="0">
                <a:solidFill>
                  <a:srgbClr val="FF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129"/>
            <p:cNvSpPr txBox="1"/>
            <p:nvPr/>
          </p:nvSpPr>
          <p:spPr>
            <a:xfrm>
              <a:off x="878166" y="2298012"/>
              <a:ext cx="2176009" cy="377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 is Shopify?</a:t>
              </a:r>
              <a:endPara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442275" y="1732773"/>
            <a:ext cx="2944594" cy="752315"/>
            <a:chOff x="8441173" y="1733174"/>
            <a:chExt cx="2944208" cy="752489"/>
          </a:xfrm>
        </p:grpSpPr>
        <p:sp>
          <p:nvSpPr>
            <p:cNvPr id="60" name="文本框 32"/>
            <p:cNvSpPr txBox="1"/>
            <p:nvPr/>
          </p:nvSpPr>
          <p:spPr>
            <a:xfrm>
              <a:off x="8471470" y="1733174"/>
              <a:ext cx="2848370" cy="400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mtClean="0">
                  <a:solidFill>
                    <a:srgbClr val="9055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Advantage of Shopify</a:t>
              </a:r>
              <a:endParaRPr lang="zh-CN" altLang="en-US" sz="2000" dirty="0">
                <a:solidFill>
                  <a:srgbClr val="9055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129"/>
            <p:cNvSpPr txBox="1"/>
            <p:nvPr/>
          </p:nvSpPr>
          <p:spPr>
            <a:xfrm>
              <a:off x="8441173" y="2070069"/>
              <a:ext cx="2944208" cy="41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Benefits when using Shopify</a:t>
              </a:r>
              <a:endPara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圆角矩形 61"/>
          <p:cNvSpPr/>
          <p:nvPr/>
        </p:nvSpPr>
        <p:spPr>
          <a:xfrm rot="962035">
            <a:off x="1886038" y="4364367"/>
            <a:ext cx="682055" cy="68180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A9500"/>
              </a:gs>
              <a:gs pos="100000">
                <a:srgbClr val="FFC269"/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FFD393"/>
                </a:gs>
                <a:gs pos="100000">
                  <a:srgbClr val="FFAB2F"/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>
              <a:solidFill>
                <a:prstClr val="white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 rot="962035">
            <a:off x="10312715" y="4555073"/>
            <a:ext cx="827803" cy="82750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8391"/>
              </a:gs>
              <a:gs pos="100000">
                <a:srgbClr val="01C4D9"/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00D4EA"/>
                </a:gs>
                <a:gs pos="100000">
                  <a:srgbClr val="0098A8"/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>
              <a:solidFill>
                <a:prstClr val="white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 rot="962035">
            <a:off x="8789248" y="3748135"/>
            <a:ext cx="714787" cy="71452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24C4C"/>
              </a:gs>
              <a:gs pos="100000">
                <a:srgbClr val="ED9393"/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F4BABA"/>
                </a:gs>
                <a:gs pos="100000">
                  <a:srgbClr val="E66464"/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>
              <a:solidFill>
                <a:prstClr val="white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 rot="962035">
            <a:off x="3467269" y="5193551"/>
            <a:ext cx="560464" cy="560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82955"/>
              </a:gs>
              <a:gs pos="100000">
                <a:srgbClr val="78458D"/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9457AD"/>
                </a:gs>
                <a:gs pos="100000">
                  <a:srgbClr val="482A54"/>
                </a:gs>
              </a:gsLst>
              <a:lin ang="2700000" scaled="1"/>
              <a:tileRect/>
            </a:gradFill>
          </a:ln>
          <a:effectLst>
            <a:outerShdw blurRad="2032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>
              <a:solidFill>
                <a:prstClr val="white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 rot="962035">
            <a:off x="3374735" y="1456830"/>
            <a:ext cx="646599" cy="646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8391"/>
              </a:gs>
              <a:gs pos="100000">
                <a:srgbClr val="01C4D9"/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00D4EA"/>
                </a:gs>
                <a:gs pos="100000">
                  <a:srgbClr val="0098A8"/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>
              <a:solidFill>
                <a:prstClr val="white"/>
              </a:solidFill>
            </a:endParaRPr>
          </a:p>
        </p:txBody>
      </p:sp>
      <p:sp>
        <p:nvSpPr>
          <p:cNvPr id="67" name="圆角矩形 66"/>
          <p:cNvSpPr/>
          <p:nvPr/>
        </p:nvSpPr>
        <p:spPr>
          <a:xfrm rot="962035">
            <a:off x="10333918" y="2920338"/>
            <a:ext cx="427687" cy="4275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A9500"/>
              </a:gs>
              <a:gs pos="100000">
                <a:srgbClr val="FFC269"/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FFD393"/>
                </a:gs>
                <a:gs pos="100000">
                  <a:srgbClr val="FFAB2F"/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>
              <a:solidFill>
                <a:prstClr val="white"/>
              </a:solidFill>
            </a:endParaRPr>
          </a:p>
        </p:txBody>
      </p:sp>
      <p:sp>
        <p:nvSpPr>
          <p:cNvPr id="68" name="圆角矩形 67"/>
          <p:cNvSpPr/>
          <p:nvPr/>
        </p:nvSpPr>
        <p:spPr>
          <a:xfrm rot="962035">
            <a:off x="2299366" y="1468213"/>
            <a:ext cx="366181" cy="36604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24C4C"/>
              </a:gs>
              <a:gs pos="100000">
                <a:srgbClr val="ED9393"/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F4BABA"/>
                </a:gs>
                <a:gs pos="100000">
                  <a:srgbClr val="E66464"/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>
              <a:solidFill>
                <a:prstClr val="white"/>
              </a:solidFill>
            </a:endParaRPr>
          </a:p>
        </p:txBody>
      </p:sp>
      <p:grpSp>
        <p:nvGrpSpPr>
          <p:cNvPr id="69" name="组合 6"/>
          <p:cNvGrpSpPr>
            <a:grpSpLocks/>
          </p:cNvGrpSpPr>
          <p:nvPr/>
        </p:nvGrpSpPr>
        <p:grpSpPr bwMode="auto">
          <a:xfrm rot="5400000">
            <a:off x="-465931" y="465930"/>
            <a:ext cx="1436688" cy="504825"/>
            <a:chOff x="0" y="2297125"/>
            <a:chExt cx="13100952" cy="4560877"/>
          </a:xfrm>
        </p:grpSpPr>
        <p:sp>
          <p:nvSpPr>
            <p:cNvPr id="70" name="等腰三角形 7"/>
            <p:cNvSpPr/>
            <p:nvPr/>
          </p:nvSpPr>
          <p:spPr>
            <a:xfrm>
              <a:off x="9" y="3530579"/>
              <a:ext cx="12478471" cy="3399149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" name="等腰三角形 8"/>
            <p:cNvSpPr/>
            <p:nvPr/>
          </p:nvSpPr>
          <p:spPr>
            <a:xfrm rot="921371">
              <a:off x="144771" y="2297134"/>
              <a:ext cx="12956190" cy="2925846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2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3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74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6" name="文本框 10"/>
          <p:cNvSpPr txBox="1"/>
          <p:nvPr/>
        </p:nvSpPr>
        <p:spPr>
          <a:xfrm>
            <a:off x="10659099" y="6344053"/>
            <a:ext cx="1670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Group 08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7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0885" y="2526008"/>
            <a:ext cx="1096841" cy="1250741"/>
          </a:xfrm>
          <a:prstGeom prst="rect">
            <a:avLst/>
          </a:prstGeom>
          <a:ln>
            <a:noFill/>
          </a:ln>
          <a:effectLst>
            <a:glow rad="63500">
              <a:schemeClr val="bg1">
                <a:alpha val="40000"/>
              </a:schemeClr>
            </a:glow>
            <a:outerShdw blurRad="1905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Freeform 28"/>
          <p:cNvSpPr>
            <a:spLocks noEditPoints="1"/>
          </p:cNvSpPr>
          <p:nvPr/>
        </p:nvSpPr>
        <p:spPr bwMode="auto">
          <a:xfrm>
            <a:off x="3498130" y="2994035"/>
            <a:ext cx="455921" cy="378344"/>
          </a:xfrm>
          <a:custGeom>
            <a:avLst/>
            <a:gdLst>
              <a:gd name="T0" fmla="*/ 114 w 200"/>
              <a:gd name="T1" fmla="*/ 17 h 161"/>
              <a:gd name="T2" fmla="*/ 18 w 200"/>
              <a:gd name="T3" fmla="*/ 50 h 161"/>
              <a:gd name="T4" fmla="*/ 51 w 200"/>
              <a:gd name="T5" fmla="*/ 146 h 161"/>
              <a:gd name="T6" fmla="*/ 138 w 200"/>
              <a:gd name="T7" fmla="*/ 127 h 161"/>
              <a:gd name="T8" fmla="*/ 186 w 200"/>
              <a:gd name="T9" fmla="*/ 150 h 161"/>
              <a:gd name="T10" fmla="*/ 200 w 200"/>
              <a:gd name="T11" fmla="*/ 122 h 161"/>
              <a:gd name="T12" fmla="*/ 152 w 200"/>
              <a:gd name="T13" fmla="*/ 98 h 161"/>
              <a:gd name="T14" fmla="*/ 114 w 200"/>
              <a:gd name="T15" fmla="*/ 17 h 161"/>
              <a:gd name="T16" fmla="*/ 127 w 200"/>
              <a:gd name="T17" fmla="*/ 103 h 161"/>
              <a:gd name="T18" fmla="*/ 61 w 200"/>
              <a:gd name="T19" fmla="*/ 126 h 161"/>
              <a:gd name="T20" fmla="*/ 38 w 200"/>
              <a:gd name="T21" fmla="*/ 60 h 161"/>
              <a:gd name="T22" fmla="*/ 104 w 200"/>
              <a:gd name="T23" fmla="*/ 37 h 161"/>
              <a:gd name="T24" fmla="*/ 127 w 200"/>
              <a:gd name="T25" fmla="*/ 103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0" h="161">
                <a:moveTo>
                  <a:pt x="114" y="17"/>
                </a:moveTo>
                <a:cubicBezTo>
                  <a:pt x="78" y="0"/>
                  <a:pt x="35" y="15"/>
                  <a:pt x="18" y="50"/>
                </a:cubicBezTo>
                <a:cubicBezTo>
                  <a:pt x="0" y="86"/>
                  <a:pt x="15" y="129"/>
                  <a:pt x="51" y="146"/>
                </a:cubicBezTo>
                <a:cubicBezTo>
                  <a:pt x="81" y="161"/>
                  <a:pt x="118" y="152"/>
                  <a:pt x="138" y="127"/>
                </a:cubicBezTo>
                <a:cubicBezTo>
                  <a:pt x="186" y="150"/>
                  <a:pt x="186" y="150"/>
                  <a:pt x="186" y="150"/>
                </a:cubicBezTo>
                <a:cubicBezTo>
                  <a:pt x="200" y="122"/>
                  <a:pt x="200" y="122"/>
                  <a:pt x="200" y="122"/>
                </a:cubicBezTo>
                <a:cubicBezTo>
                  <a:pt x="152" y="98"/>
                  <a:pt x="152" y="98"/>
                  <a:pt x="152" y="98"/>
                </a:cubicBezTo>
                <a:cubicBezTo>
                  <a:pt x="160" y="66"/>
                  <a:pt x="145" y="32"/>
                  <a:pt x="114" y="17"/>
                </a:cubicBezTo>
                <a:close/>
                <a:moveTo>
                  <a:pt x="127" y="103"/>
                </a:moveTo>
                <a:cubicBezTo>
                  <a:pt x="115" y="128"/>
                  <a:pt x="85" y="138"/>
                  <a:pt x="61" y="126"/>
                </a:cubicBezTo>
                <a:cubicBezTo>
                  <a:pt x="36" y="114"/>
                  <a:pt x="26" y="84"/>
                  <a:pt x="38" y="60"/>
                </a:cubicBezTo>
                <a:cubicBezTo>
                  <a:pt x="50" y="35"/>
                  <a:pt x="80" y="25"/>
                  <a:pt x="104" y="37"/>
                </a:cubicBezTo>
                <a:cubicBezTo>
                  <a:pt x="129" y="49"/>
                  <a:pt x="139" y="79"/>
                  <a:pt x="127" y="103"/>
                </a:cubicBezTo>
                <a:close/>
              </a:path>
            </a:pathLst>
          </a:custGeom>
          <a:solidFill>
            <a:srgbClr val="E8707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/>
          </a:p>
        </p:txBody>
      </p:sp>
      <p:sp>
        <p:nvSpPr>
          <p:cNvPr id="79" name="Rectangle 19"/>
          <p:cNvSpPr>
            <a:spLocks noChangeArrowheads="1"/>
          </p:cNvSpPr>
          <p:nvPr/>
        </p:nvSpPr>
        <p:spPr bwMode="auto">
          <a:xfrm>
            <a:off x="7319542" y="2215839"/>
            <a:ext cx="111468" cy="161975"/>
          </a:xfrm>
          <a:prstGeom prst="rect">
            <a:avLst/>
          </a:prstGeom>
          <a:solidFill>
            <a:srgbClr val="663A77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>
              <a:solidFill>
                <a:prstClr val="black"/>
              </a:solidFill>
            </a:endParaRPr>
          </a:p>
        </p:txBody>
      </p:sp>
      <p:sp>
        <p:nvSpPr>
          <p:cNvPr id="80" name="Rectangle 20"/>
          <p:cNvSpPr>
            <a:spLocks noChangeArrowheads="1"/>
          </p:cNvSpPr>
          <p:nvPr/>
        </p:nvSpPr>
        <p:spPr bwMode="auto">
          <a:xfrm>
            <a:off x="7479591" y="2200464"/>
            <a:ext cx="111468" cy="184094"/>
          </a:xfrm>
          <a:prstGeom prst="rect">
            <a:avLst/>
          </a:prstGeom>
          <a:solidFill>
            <a:srgbClr val="663A77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>
              <a:solidFill>
                <a:prstClr val="black"/>
              </a:solidFill>
            </a:endParaRPr>
          </a:p>
        </p:txBody>
      </p:sp>
      <p:sp>
        <p:nvSpPr>
          <p:cNvPr id="81" name="Rectangle 21"/>
          <p:cNvSpPr>
            <a:spLocks noChangeArrowheads="1"/>
          </p:cNvSpPr>
          <p:nvPr/>
        </p:nvSpPr>
        <p:spPr bwMode="auto">
          <a:xfrm>
            <a:off x="7639585" y="2177251"/>
            <a:ext cx="111468" cy="214777"/>
          </a:xfrm>
          <a:prstGeom prst="rect">
            <a:avLst/>
          </a:prstGeom>
          <a:solidFill>
            <a:srgbClr val="663A77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>
              <a:solidFill>
                <a:prstClr val="black"/>
              </a:solidFill>
            </a:endParaRPr>
          </a:p>
        </p:txBody>
      </p:sp>
      <p:sp>
        <p:nvSpPr>
          <p:cNvPr id="82" name="Rectangle 22"/>
          <p:cNvSpPr>
            <a:spLocks noChangeArrowheads="1"/>
          </p:cNvSpPr>
          <p:nvPr/>
        </p:nvSpPr>
        <p:spPr bwMode="auto">
          <a:xfrm>
            <a:off x="7808083" y="2132883"/>
            <a:ext cx="111468" cy="252595"/>
          </a:xfrm>
          <a:prstGeom prst="rect">
            <a:avLst/>
          </a:prstGeom>
          <a:solidFill>
            <a:srgbClr val="663A77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>
              <a:solidFill>
                <a:prstClr val="black"/>
              </a:solidFill>
            </a:endParaRPr>
          </a:p>
        </p:txBody>
      </p:sp>
      <p:sp>
        <p:nvSpPr>
          <p:cNvPr id="83" name="Freeform 23"/>
          <p:cNvSpPr/>
          <p:nvPr/>
        </p:nvSpPr>
        <p:spPr bwMode="auto">
          <a:xfrm>
            <a:off x="7340971" y="1906438"/>
            <a:ext cx="467112" cy="286311"/>
          </a:xfrm>
          <a:custGeom>
            <a:avLst/>
            <a:gdLst>
              <a:gd name="T0" fmla="*/ 94 w 155"/>
              <a:gd name="T1" fmla="*/ 21 h 113"/>
              <a:gd name="T2" fmla="*/ 0 w 155"/>
              <a:gd name="T3" fmla="*/ 72 h 113"/>
              <a:gd name="T4" fmla="*/ 114 w 155"/>
              <a:gd name="T5" fmla="*/ 63 h 113"/>
              <a:gd name="T6" fmla="*/ 122 w 155"/>
              <a:gd name="T7" fmla="*/ 82 h 113"/>
              <a:gd name="T8" fmla="*/ 155 w 155"/>
              <a:gd name="T9" fmla="*/ 0 h 113"/>
              <a:gd name="T10" fmla="*/ 85 w 155"/>
              <a:gd name="T11" fmla="*/ 2 h 113"/>
              <a:gd name="T12" fmla="*/ 94 w 155"/>
              <a:gd name="T13" fmla="*/ 21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" h="113">
                <a:moveTo>
                  <a:pt x="94" y="21"/>
                </a:moveTo>
                <a:cubicBezTo>
                  <a:pt x="85" y="33"/>
                  <a:pt x="53" y="68"/>
                  <a:pt x="0" y="72"/>
                </a:cubicBezTo>
                <a:cubicBezTo>
                  <a:pt x="0" y="72"/>
                  <a:pt x="31" y="113"/>
                  <a:pt x="114" y="63"/>
                </a:cubicBezTo>
                <a:cubicBezTo>
                  <a:pt x="122" y="82"/>
                  <a:pt x="122" y="82"/>
                  <a:pt x="122" y="82"/>
                </a:cubicBezTo>
                <a:cubicBezTo>
                  <a:pt x="155" y="0"/>
                  <a:pt x="155" y="0"/>
                  <a:pt x="155" y="0"/>
                </a:cubicBezTo>
                <a:cubicBezTo>
                  <a:pt x="85" y="2"/>
                  <a:pt x="85" y="2"/>
                  <a:pt x="85" y="2"/>
                </a:cubicBezTo>
                <a:lnTo>
                  <a:pt x="94" y="21"/>
                </a:lnTo>
                <a:close/>
              </a:path>
            </a:pathLst>
          </a:custGeom>
          <a:solidFill>
            <a:srgbClr val="663A77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>
              <a:solidFill>
                <a:prstClr val="black"/>
              </a:solidFill>
            </a:endParaRPr>
          </a:p>
        </p:txBody>
      </p:sp>
      <p:sp>
        <p:nvSpPr>
          <p:cNvPr id="92" name="Freeform 57"/>
          <p:cNvSpPr>
            <a:spLocks noEditPoints="1"/>
          </p:cNvSpPr>
          <p:nvPr/>
        </p:nvSpPr>
        <p:spPr bwMode="auto">
          <a:xfrm>
            <a:off x="6571279" y="5421215"/>
            <a:ext cx="445946" cy="454570"/>
          </a:xfrm>
          <a:custGeom>
            <a:avLst/>
            <a:gdLst>
              <a:gd name="T0" fmla="*/ 145 w 437"/>
              <a:gd name="T1" fmla="*/ 119 h 437"/>
              <a:gd name="T2" fmla="*/ 126 w 437"/>
              <a:gd name="T3" fmla="*/ 159 h 437"/>
              <a:gd name="T4" fmla="*/ 197 w 437"/>
              <a:gd name="T5" fmla="*/ 237 h 437"/>
              <a:gd name="T6" fmla="*/ 214 w 437"/>
              <a:gd name="T7" fmla="*/ 245 h 437"/>
              <a:gd name="T8" fmla="*/ 276 w 437"/>
              <a:gd name="T9" fmla="*/ 245 h 437"/>
              <a:gd name="T10" fmla="*/ 276 w 437"/>
              <a:gd name="T11" fmla="*/ 196 h 437"/>
              <a:gd name="T12" fmla="*/ 225 w 437"/>
              <a:gd name="T13" fmla="*/ 196 h 437"/>
              <a:gd name="T14" fmla="*/ 161 w 437"/>
              <a:gd name="T15" fmla="*/ 126 h 437"/>
              <a:gd name="T16" fmla="*/ 145 w 437"/>
              <a:gd name="T17" fmla="*/ 119 h 437"/>
              <a:gd name="T18" fmla="*/ 219 w 437"/>
              <a:gd name="T19" fmla="*/ 388 h 437"/>
              <a:gd name="T20" fmla="*/ 48 w 437"/>
              <a:gd name="T21" fmla="*/ 218 h 437"/>
              <a:gd name="T22" fmla="*/ 219 w 437"/>
              <a:gd name="T23" fmla="*/ 48 h 437"/>
              <a:gd name="T24" fmla="*/ 388 w 437"/>
              <a:gd name="T25" fmla="*/ 218 h 437"/>
              <a:gd name="T26" fmla="*/ 219 w 437"/>
              <a:gd name="T27" fmla="*/ 388 h 437"/>
              <a:gd name="T28" fmla="*/ 219 w 437"/>
              <a:gd name="T29" fmla="*/ 0 h 437"/>
              <a:gd name="T30" fmla="*/ 0 w 437"/>
              <a:gd name="T31" fmla="*/ 218 h 437"/>
              <a:gd name="T32" fmla="*/ 219 w 437"/>
              <a:gd name="T33" fmla="*/ 437 h 437"/>
              <a:gd name="T34" fmla="*/ 437 w 437"/>
              <a:gd name="T35" fmla="*/ 218 h 437"/>
              <a:gd name="T36" fmla="*/ 219 w 437"/>
              <a:gd name="T37" fmla="*/ 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7" h="437">
                <a:moveTo>
                  <a:pt x="145" y="119"/>
                </a:moveTo>
                <a:cubicBezTo>
                  <a:pt x="127" y="119"/>
                  <a:pt x="110" y="142"/>
                  <a:pt x="126" y="159"/>
                </a:cubicBezTo>
                <a:cubicBezTo>
                  <a:pt x="197" y="237"/>
                  <a:pt x="197" y="237"/>
                  <a:pt x="197" y="237"/>
                </a:cubicBezTo>
                <a:cubicBezTo>
                  <a:pt x="201" y="242"/>
                  <a:pt x="207" y="245"/>
                  <a:pt x="214" y="245"/>
                </a:cubicBezTo>
                <a:cubicBezTo>
                  <a:pt x="276" y="245"/>
                  <a:pt x="276" y="245"/>
                  <a:pt x="276" y="245"/>
                </a:cubicBezTo>
                <a:cubicBezTo>
                  <a:pt x="306" y="245"/>
                  <a:pt x="309" y="196"/>
                  <a:pt x="276" y="196"/>
                </a:cubicBezTo>
                <a:cubicBezTo>
                  <a:pt x="225" y="196"/>
                  <a:pt x="225" y="196"/>
                  <a:pt x="225" y="19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56" y="121"/>
                  <a:pt x="151" y="119"/>
                  <a:pt x="145" y="119"/>
                </a:cubicBezTo>
                <a:moveTo>
                  <a:pt x="219" y="388"/>
                </a:moveTo>
                <a:cubicBezTo>
                  <a:pt x="124" y="388"/>
                  <a:pt x="48" y="312"/>
                  <a:pt x="48" y="218"/>
                </a:cubicBezTo>
                <a:cubicBezTo>
                  <a:pt x="48" y="124"/>
                  <a:pt x="124" y="48"/>
                  <a:pt x="219" y="48"/>
                </a:cubicBezTo>
                <a:cubicBezTo>
                  <a:pt x="313" y="48"/>
                  <a:pt x="388" y="124"/>
                  <a:pt x="388" y="218"/>
                </a:cubicBezTo>
                <a:cubicBezTo>
                  <a:pt x="388" y="312"/>
                  <a:pt x="313" y="388"/>
                  <a:pt x="219" y="388"/>
                </a:cubicBezTo>
                <a:moveTo>
                  <a:pt x="219" y="0"/>
                </a:moveTo>
                <a:cubicBezTo>
                  <a:pt x="98" y="0"/>
                  <a:pt x="0" y="97"/>
                  <a:pt x="0" y="218"/>
                </a:cubicBezTo>
                <a:cubicBezTo>
                  <a:pt x="0" y="339"/>
                  <a:pt x="98" y="437"/>
                  <a:pt x="219" y="437"/>
                </a:cubicBezTo>
                <a:cubicBezTo>
                  <a:pt x="339" y="437"/>
                  <a:pt x="437" y="339"/>
                  <a:pt x="437" y="218"/>
                </a:cubicBezTo>
                <a:cubicBezTo>
                  <a:pt x="437" y="97"/>
                  <a:pt x="339" y="0"/>
                  <a:pt x="219" y="0"/>
                </a:cubicBezTo>
              </a:path>
            </a:pathLst>
          </a:custGeom>
          <a:solidFill>
            <a:srgbClr val="01ACB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 dirty="0"/>
          </a:p>
        </p:txBody>
      </p:sp>
    </p:spTree>
    <p:extLst>
      <p:ext uri="{BB962C8B-B14F-4D97-AF65-F5344CB8AC3E}">
        <p14:creationId xmlns:p14="http://schemas.microsoft.com/office/powerpoint/2010/main" val="88288041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1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3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100"/>
                            </p:stCondLst>
                            <p:childTnLst>
                              <p:par>
                                <p:cTn id="8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2" grpId="0" animBg="1"/>
      <p:bldP spid="76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-1018" r="28670" b="1018"/>
          <a:stretch>
            <a:fillRect/>
          </a:stretch>
        </p:blipFill>
        <p:spPr bwMode="auto">
          <a:xfrm>
            <a:off x="10367963" y="3379788"/>
            <a:ext cx="128111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图片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46915" b="2818"/>
          <a:stretch>
            <a:fillRect/>
          </a:stretch>
        </p:blipFill>
        <p:spPr bwMode="auto">
          <a:xfrm>
            <a:off x="717550" y="4830763"/>
            <a:ext cx="1255713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图片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847" r="36981" b="-847"/>
          <a:stretch>
            <a:fillRect/>
          </a:stretch>
        </p:blipFill>
        <p:spPr bwMode="auto">
          <a:xfrm>
            <a:off x="717550" y="1889125"/>
            <a:ext cx="1255713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Rectangle 9"/>
          <p:cNvSpPr>
            <a:spLocks noChangeArrowheads="1"/>
          </p:cNvSpPr>
          <p:nvPr/>
        </p:nvSpPr>
        <p:spPr bwMode="auto">
          <a:xfrm>
            <a:off x="2070100" y="1885950"/>
            <a:ext cx="101600" cy="1311275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en-US" sz="3100">
              <a:solidFill>
                <a:srgbClr val="FFFFFF"/>
              </a:solidFill>
              <a:latin typeface="Roboto" panose="02000000000000000000" pitchFamily="2" charset="0"/>
            </a:endParaRPr>
          </a:p>
        </p:txBody>
      </p:sp>
      <p:sp>
        <p:nvSpPr>
          <p:cNvPr id="48135" name="Rectangle 13"/>
          <p:cNvSpPr>
            <a:spLocks noChangeArrowheads="1"/>
          </p:cNvSpPr>
          <p:nvPr/>
        </p:nvSpPr>
        <p:spPr bwMode="auto">
          <a:xfrm>
            <a:off x="2070100" y="4818063"/>
            <a:ext cx="101600" cy="1311275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en-US" sz="3100">
              <a:solidFill>
                <a:srgbClr val="FFFFFF"/>
              </a:solidFill>
              <a:latin typeface="Roboto" panose="02000000000000000000" pitchFamily="2" charset="0"/>
            </a:endParaRPr>
          </a:p>
        </p:txBody>
      </p:sp>
      <p:sp>
        <p:nvSpPr>
          <p:cNvPr id="48136" name="Rectangle 17"/>
          <p:cNvSpPr>
            <a:spLocks noChangeArrowheads="1"/>
          </p:cNvSpPr>
          <p:nvPr/>
        </p:nvSpPr>
        <p:spPr bwMode="auto">
          <a:xfrm>
            <a:off x="10093325" y="3398838"/>
            <a:ext cx="101600" cy="1311275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en-US" sz="3100">
              <a:solidFill>
                <a:srgbClr val="FFFFFF"/>
              </a:solidFill>
              <a:latin typeface="Roboto" panose="02000000000000000000" pitchFamily="2" charset="0"/>
            </a:endParaRPr>
          </a:p>
        </p:txBody>
      </p:sp>
      <p:sp>
        <p:nvSpPr>
          <p:cNvPr id="48137" name="TextBox 20"/>
          <p:cNvSpPr txBox="1">
            <a:spLocks noChangeArrowheads="1"/>
          </p:cNvSpPr>
          <p:nvPr/>
        </p:nvSpPr>
        <p:spPr bwMode="auto">
          <a:xfrm>
            <a:off x="2171700" y="1860550"/>
            <a:ext cx="4413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5300">
                <a:solidFill>
                  <a:srgbClr val="445469"/>
                </a:solidFill>
                <a:latin typeface="Roboto" panose="02000000000000000000" pitchFamily="2" charset="0"/>
              </a:rPr>
              <a:t>”</a:t>
            </a:r>
            <a:endParaRPr lang="en-US" altLang="en-US" sz="3100">
              <a:solidFill>
                <a:srgbClr val="445469"/>
              </a:solidFill>
              <a:latin typeface="Roboto" panose="02000000000000000000" pitchFamily="2" charset="0"/>
            </a:endParaRPr>
          </a:p>
        </p:txBody>
      </p:sp>
      <p:sp>
        <p:nvSpPr>
          <p:cNvPr id="48138" name="TextBox 22"/>
          <p:cNvSpPr txBox="1">
            <a:spLocks noChangeArrowheads="1"/>
          </p:cNvSpPr>
          <p:nvPr/>
        </p:nvSpPr>
        <p:spPr bwMode="auto">
          <a:xfrm>
            <a:off x="3298825" y="2541588"/>
            <a:ext cx="4413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5300">
                <a:solidFill>
                  <a:srgbClr val="445469"/>
                </a:solidFill>
                <a:latin typeface="Roboto" panose="02000000000000000000" pitchFamily="2" charset="0"/>
              </a:rPr>
              <a:t>”</a:t>
            </a:r>
            <a:endParaRPr lang="en-US" altLang="en-US" sz="3100">
              <a:solidFill>
                <a:srgbClr val="445469"/>
              </a:solidFill>
              <a:latin typeface="Roboto" panose="02000000000000000000" pitchFamily="2" charset="0"/>
            </a:endParaRPr>
          </a:p>
        </p:txBody>
      </p:sp>
      <p:sp>
        <p:nvSpPr>
          <p:cNvPr id="48139" name="TextBox 23"/>
          <p:cNvSpPr txBox="1">
            <a:spLocks noChangeArrowheads="1"/>
          </p:cNvSpPr>
          <p:nvPr/>
        </p:nvSpPr>
        <p:spPr bwMode="auto">
          <a:xfrm>
            <a:off x="1811178" y="3524219"/>
            <a:ext cx="4413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5300">
                <a:solidFill>
                  <a:srgbClr val="445469"/>
                </a:solidFill>
                <a:latin typeface="Roboto" panose="02000000000000000000" pitchFamily="2" charset="0"/>
              </a:rPr>
              <a:t>”</a:t>
            </a:r>
            <a:endParaRPr lang="en-US" altLang="en-US" sz="3100">
              <a:solidFill>
                <a:srgbClr val="445469"/>
              </a:solidFill>
              <a:latin typeface="Roboto" panose="02000000000000000000" pitchFamily="2" charset="0"/>
            </a:endParaRPr>
          </a:p>
        </p:txBody>
      </p:sp>
      <p:sp>
        <p:nvSpPr>
          <p:cNvPr id="48140" name="TextBox 24"/>
          <p:cNvSpPr txBox="1">
            <a:spLocks noChangeArrowheads="1"/>
          </p:cNvSpPr>
          <p:nvPr/>
        </p:nvSpPr>
        <p:spPr bwMode="auto">
          <a:xfrm>
            <a:off x="9652000" y="5669887"/>
            <a:ext cx="441325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5300">
                <a:solidFill>
                  <a:srgbClr val="445469"/>
                </a:solidFill>
                <a:latin typeface="Roboto" panose="02000000000000000000" pitchFamily="2" charset="0"/>
              </a:rPr>
              <a:t>”</a:t>
            </a:r>
            <a:endParaRPr lang="en-US" altLang="en-US" sz="3100">
              <a:solidFill>
                <a:srgbClr val="445469"/>
              </a:solidFill>
              <a:latin typeface="Roboto" panose="02000000000000000000" pitchFamily="2" charset="0"/>
            </a:endParaRPr>
          </a:p>
        </p:txBody>
      </p:sp>
      <p:sp>
        <p:nvSpPr>
          <p:cNvPr id="48141" name="TextBox 25"/>
          <p:cNvSpPr txBox="1">
            <a:spLocks noChangeArrowheads="1"/>
          </p:cNvSpPr>
          <p:nvPr/>
        </p:nvSpPr>
        <p:spPr bwMode="auto">
          <a:xfrm>
            <a:off x="2219325" y="4710113"/>
            <a:ext cx="4413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5300">
                <a:solidFill>
                  <a:srgbClr val="445469"/>
                </a:solidFill>
                <a:latin typeface="Roboto" panose="02000000000000000000" pitchFamily="2" charset="0"/>
              </a:rPr>
              <a:t>”</a:t>
            </a:r>
            <a:endParaRPr lang="en-US" altLang="en-US" sz="3100">
              <a:solidFill>
                <a:srgbClr val="445469"/>
              </a:solidFill>
              <a:latin typeface="Roboto" panose="02000000000000000000" pitchFamily="2" charset="0"/>
            </a:endParaRPr>
          </a:p>
        </p:txBody>
      </p:sp>
      <p:sp>
        <p:nvSpPr>
          <p:cNvPr id="48142" name="TextBox 20"/>
          <p:cNvSpPr txBox="1">
            <a:spLocks noChangeArrowheads="1"/>
          </p:cNvSpPr>
          <p:nvPr/>
        </p:nvSpPr>
        <p:spPr bwMode="auto">
          <a:xfrm>
            <a:off x="9685178" y="4252889"/>
            <a:ext cx="426720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5300">
                <a:solidFill>
                  <a:srgbClr val="445469"/>
                </a:solidFill>
                <a:latin typeface="Roboto" panose="02000000000000000000" pitchFamily="2" charset="0"/>
              </a:rPr>
              <a:t>”</a:t>
            </a:r>
            <a:endParaRPr lang="en-US" altLang="en-US" sz="3100">
              <a:solidFill>
                <a:srgbClr val="445469"/>
              </a:solidFill>
              <a:latin typeface="Roboto" panose="02000000000000000000" pitchFamily="2" charset="0"/>
            </a:endParaRPr>
          </a:p>
        </p:txBody>
      </p:sp>
      <p:sp>
        <p:nvSpPr>
          <p:cNvPr id="48143" name="矩形 15"/>
          <p:cNvSpPr>
            <a:spLocks noChangeArrowheads="1"/>
          </p:cNvSpPr>
          <p:nvPr/>
        </p:nvSpPr>
        <p:spPr bwMode="auto">
          <a:xfrm>
            <a:off x="2409825" y="2209800"/>
            <a:ext cx="7077075" cy="4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Shopify is a complete commerce platform that lets you start, grow, and manage a business.</a:t>
            </a:r>
          </a:p>
        </p:txBody>
      </p:sp>
      <p:sp>
        <p:nvSpPr>
          <p:cNvPr id="48144" name="矩形 16"/>
          <p:cNvSpPr>
            <a:spLocks noChangeArrowheads="1"/>
          </p:cNvSpPr>
          <p:nvPr/>
        </p:nvSpPr>
        <p:spPr bwMode="auto">
          <a:xfrm>
            <a:off x="2409825" y="3862388"/>
            <a:ext cx="7077075" cy="4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The subscription-based software allows anyone to set up an online store and sell their products. </a:t>
            </a:r>
          </a:p>
        </p:txBody>
      </p:sp>
      <p:sp>
        <p:nvSpPr>
          <p:cNvPr id="48145" name="矩形 17"/>
          <p:cNvSpPr>
            <a:spLocks noChangeArrowheads="1"/>
          </p:cNvSpPr>
          <p:nvPr/>
        </p:nvSpPr>
        <p:spPr bwMode="auto">
          <a:xfrm>
            <a:off x="2409825" y="5334000"/>
            <a:ext cx="7077075" cy="4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en-US" sz="14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Shopify store owners can also sell in physical locations using Shopify POS, our point-of-sale app and accompanying hardware.</a:t>
            </a:r>
          </a:p>
        </p:txBody>
      </p:sp>
      <p:sp>
        <p:nvSpPr>
          <p:cNvPr id="48146" name="文本框 21"/>
          <p:cNvSpPr txBox="1">
            <a:spLocks noChangeArrowheads="1"/>
          </p:cNvSpPr>
          <p:nvPr/>
        </p:nvSpPr>
        <p:spPr bwMode="auto">
          <a:xfrm>
            <a:off x="1917700" y="539750"/>
            <a:ext cx="28969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000" b="1" smtClean="0">
                <a:solidFill>
                  <a:srgbClr val="EC7492"/>
                </a:solidFill>
                <a:latin typeface="Bellevue" panose="00000400000000000000" pitchFamily="2" charset="0"/>
                <a:ea typeface="Bellevue" panose="00000400000000000000" pitchFamily="2" charset="0"/>
                <a:cs typeface="Bellevue" panose="00000400000000000000" pitchFamily="2" charset="0"/>
              </a:rPr>
              <a:t>01. Definition of Shopify</a:t>
            </a:r>
            <a:endParaRPr lang="zh-CN" altLang="en-US" sz="2000" b="1">
              <a:solidFill>
                <a:srgbClr val="EC7492"/>
              </a:solidFill>
              <a:latin typeface="Bellevue" panose="00000400000000000000" pitchFamily="2" charset="0"/>
              <a:ea typeface="Bellevue" panose="00000400000000000000" pitchFamily="2" charset="0"/>
              <a:cs typeface="Bellevue" panose="00000400000000000000" pitchFamily="2" charset="0"/>
            </a:endParaRPr>
          </a:p>
        </p:txBody>
      </p:sp>
      <p:sp>
        <p:nvSpPr>
          <p:cNvPr id="19" name="矩形 1"/>
          <p:cNvSpPr/>
          <p:nvPr/>
        </p:nvSpPr>
        <p:spPr>
          <a:xfrm>
            <a:off x="0" y="6721474"/>
            <a:ext cx="12192000" cy="166688"/>
          </a:xfrm>
          <a:prstGeom prst="rect">
            <a:avLst/>
          </a:prstGeom>
          <a:solidFill>
            <a:srgbClr val="C32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" name="组合 3"/>
          <p:cNvGrpSpPr>
            <a:grpSpLocks/>
          </p:cNvGrpSpPr>
          <p:nvPr/>
        </p:nvGrpSpPr>
        <p:grpSpPr bwMode="auto">
          <a:xfrm flipH="1">
            <a:off x="9525000" y="5949949"/>
            <a:ext cx="2667000" cy="938213"/>
            <a:chOff x="0" y="2297125"/>
            <a:chExt cx="13100952" cy="4560877"/>
          </a:xfrm>
        </p:grpSpPr>
        <p:sp>
          <p:nvSpPr>
            <p:cNvPr id="21" name="等腰三角形 4"/>
            <p:cNvSpPr/>
            <p:nvPr/>
          </p:nvSpPr>
          <p:spPr>
            <a:xfrm>
              <a:off x="0" y="3454707"/>
              <a:ext cx="12477097" cy="3403295"/>
            </a:xfrm>
            <a:prstGeom prst="triangle">
              <a:avLst>
                <a:gd name="adj" fmla="val 0"/>
              </a:avLst>
            </a:prstGeom>
            <a:solidFill>
              <a:srgbClr val="554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等腰三角形 5"/>
            <p:cNvSpPr/>
            <p:nvPr/>
          </p:nvSpPr>
          <p:spPr>
            <a:xfrm rot="921371">
              <a:off x="148163" y="2297125"/>
              <a:ext cx="12952789" cy="2924827"/>
            </a:xfrm>
            <a:prstGeom prst="triangle">
              <a:avLst>
                <a:gd name="adj" fmla="val 20586"/>
              </a:avLst>
            </a:prstGeom>
            <a:solidFill>
              <a:srgbClr val="554FA5"/>
            </a:solidFill>
            <a:ln>
              <a:solidFill>
                <a:srgbClr val="554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3" name="文本框 10"/>
          <p:cNvSpPr txBox="1"/>
          <p:nvPr/>
        </p:nvSpPr>
        <p:spPr>
          <a:xfrm>
            <a:off x="10521736" y="6335947"/>
            <a:ext cx="1670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Chapter 02</a:t>
            </a:r>
            <a:endParaRPr lang="zh-CN" altLang="en-US" sz="2000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-549935"/>
            <a:ext cx="2313104" cy="2179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41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1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10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0" dur="10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4" grpId="0" animBg="1"/>
      <p:bldP spid="48135" grpId="0" animBg="1"/>
      <p:bldP spid="48136" grpId="0" animBg="1"/>
      <p:bldP spid="48137" grpId="0"/>
      <p:bldP spid="48138" grpId="0"/>
      <p:bldP spid="48139" grpId="0"/>
      <p:bldP spid="48140" grpId="0"/>
      <p:bldP spid="48141" grpId="0"/>
      <p:bldP spid="48142" grpId="0"/>
      <p:bldP spid="48143" grpId="0"/>
      <p:bldP spid="48144" grpId="0"/>
      <p:bldP spid="48145" grpId="0"/>
      <p:bldP spid="48146" grpId="0"/>
      <p:bldP spid="19" grpId="0" animBg="1"/>
      <p:bldP spid="2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3084</TotalTime>
  <Words>1024</Words>
  <Application>Microsoft Office PowerPoint</Application>
  <PresentationFormat>Widescreen</PresentationFormat>
  <Paragraphs>214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2" baseType="lpstr">
      <vt:lpstr>DFGothic-EB</vt:lpstr>
      <vt:lpstr>Microsoft YaHei</vt:lpstr>
      <vt:lpstr>Microsoft YaHei</vt:lpstr>
      <vt:lpstr>SimHei</vt:lpstr>
      <vt:lpstr>宋体</vt:lpstr>
      <vt:lpstr>华文细黑</vt:lpstr>
      <vt:lpstr>时尚中黑简体</vt:lpstr>
      <vt:lpstr>腾祥嘉丽纤圆繁</vt:lpstr>
      <vt:lpstr>Arial</vt:lpstr>
      <vt:lpstr>Bellevue</vt:lpstr>
      <vt:lpstr>Calibri</vt:lpstr>
      <vt:lpstr>Calibri Light</vt:lpstr>
      <vt:lpstr>Impact</vt:lpstr>
      <vt:lpstr>LucidaHandwriting</vt:lpstr>
      <vt:lpstr>Memorandum</vt:lpstr>
      <vt:lpstr>Roboto</vt:lpstr>
      <vt:lpstr>Tahoma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Admin</cp:lastModifiedBy>
  <cp:revision>74</cp:revision>
  <dcterms:created xsi:type="dcterms:W3CDTF">2014-06-15T09:23:37Z</dcterms:created>
  <dcterms:modified xsi:type="dcterms:W3CDTF">2021-10-27T14:51:21Z</dcterms:modified>
</cp:coreProperties>
</file>